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heme/themeOverride1.xml" ContentType="application/vnd.openxmlformats-officedocument.themeOverr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heme/themeOverride2.xml" ContentType="application/vnd.openxmlformats-officedocument.themeOverr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heme/themeOverride3.xml" ContentType="application/vnd.openxmlformats-officedocument.themeOverr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heme/themeOverride4.xml" ContentType="application/vnd.openxmlformats-officedocument.themeOverr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heme/themeOverride5.xml" ContentType="application/vnd.openxmlformats-officedocument.themeOverride+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heme/themeOverride6.xml" ContentType="application/vnd.openxmlformats-officedocument.themeOverr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heme/themeOverride7.xml" ContentType="application/vnd.openxmlformats-officedocument.themeOverride+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heme/themeOverride8.xml" ContentType="application/vnd.openxmlformats-officedocument.themeOverr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theme/theme3.xml" ContentType="application/vnd.openxmlformats-officedocument.theme+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169.xml" ContentType="application/vnd.openxmlformats-officedocument.presentationml.tags+xml"/>
  <Override PartName="/ppt/notesSlides/notesSlide8.xml" ContentType="application/vnd.openxmlformats-officedocument.presentationml.notesSlide+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0" r:id="rId5"/>
    <p:sldMasterId id="2147483759" r:id="rId6"/>
  </p:sldMasterIdLst>
  <p:notesMasterIdLst>
    <p:notesMasterId r:id="rId30"/>
  </p:notesMasterIdLst>
  <p:sldIdLst>
    <p:sldId id="2147474124" r:id="rId7"/>
    <p:sldId id="2147474125" r:id="rId8"/>
    <p:sldId id="2147474126" r:id="rId9"/>
    <p:sldId id="2147474129" r:id="rId10"/>
    <p:sldId id="2147472568" r:id="rId11"/>
    <p:sldId id="2147474130" r:id="rId12"/>
    <p:sldId id="2147474131" r:id="rId13"/>
    <p:sldId id="2147474134" r:id="rId14"/>
    <p:sldId id="2147474135" r:id="rId15"/>
    <p:sldId id="2147474136" r:id="rId16"/>
    <p:sldId id="2147474137" r:id="rId17"/>
    <p:sldId id="2147474138" r:id="rId18"/>
    <p:sldId id="2147474140" r:id="rId19"/>
    <p:sldId id="2147474141" r:id="rId20"/>
    <p:sldId id="2147474142" r:id="rId21"/>
    <p:sldId id="2147474143" r:id="rId22"/>
    <p:sldId id="2147474144" r:id="rId23"/>
    <p:sldId id="2147474148" r:id="rId24"/>
    <p:sldId id="2147474149" r:id="rId25"/>
    <p:sldId id="2147474150" r:id="rId26"/>
    <p:sldId id="2147474151" r:id="rId27"/>
    <p:sldId id="2147474157" r:id="rId28"/>
    <p:sldId id="2147474155"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4AEF603-02EB-C173-A538-68E175845F5B}" name="Herrera, Amanda" initials="HA" userId="S::aherrera@ntia.gov::9299c6a8-fb39-4301-b64a-85871d55421f" providerId="AD"/>
  <p188:author id="{E8838412-D470-A9D4-6635-5AE2A16F43D2}" name="Biondo, Caroline" initials="BC" userId="S::cbiondo@deloitte.com::902f7750-b6cf-4e4f-bdd8-e5c0e86314b7" providerId="AD"/>
  <p188:author id="{F5D0B820-B2EA-540E-E30A-276F29069462}" name="Williams, Robert" initials="WR" userId="S::rwilliams@ntia.gov::cbe0dc5d-9877-4977-94b6-39a2a32d8f3b" providerId="AD"/>
  <p188:author id="{1CD3D628-7220-282F-1C23-BD6B33B67F5B}" name="Ivey, Crystal" initials="IC" userId="S::civey@ntia.gov::d0399c9d-fbe1-481d-84f1-1ddbf3a9d7a5" providerId="AD"/>
  <p188:author id="{AE7B414F-FF62-1F8A-D57A-A26B91FDCF97}" name="Coyle, Caitlin - Contractor" initials="CCC" userId="S::ccoyle.ctr@ntia.gov::af397710-068b-41f2-a6d7-1aee445b32a8" providerId="AD"/>
  <p188:author id="{FF00805F-397B-E8EE-994F-0DF893BF58BD}" name="Vorhaben, Ellie" initials="VE" userId="S::evorhaben@deloitte.com::891dc917-e3c1-4a97-a501-96b1b17615f3" providerId="AD"/>
  <p188:author id="{834F746E-A09A-06A3-8BF7-80FCE464BFF2}" name="Coleman, Blake" initials="CB" userId="S::blcoleman@deloitte.com::5507b842-3430-4db6-a4f9-46f59b35580a" providerId="AD"/>
  <p188:author id="{EDAE247E-9F7B-42A6-0B38-F842356950B3}" name="Kinkoph, Douglas" initials="KD" userId="S::DKinkoph@ntia.doc.gov::158c74d0-4717-4a83-b15d-31fc16c9e0c5" providerId="AD"/>
  <p188:author id="{4A928C80-A291-A37C-A359-84E2DC0F458A}" name="Weiner, Stephanie" initials="WS" userId="S::sweiner@ntia.gov::af40282c-da2a-4530-bf7e-79feacb5e10b" providerId="AD"/>
  <p188:author id="{474DF796-4EF6-3206-9345-55ECC5F8A43C}" name="William Coleman.ctr" initials="WC" userId="S::WColeman.ctr@ntia.gov::096d31a2-0d62-4ba1-bb9b-3b1d2fd3aa51" providerId="AD"/>
  <p188:author id="{A2740AA2-714F-90A8-AE30-5FF058AA41B3}" name="Graber, Austin" initials="GA" userId="S::agraber@deloitte.com::2a04a77b-273b-41a8-99f0-f04d24a6f84a" providerId="AD"/>
  <p188:author id="{C505CEAF-F972-0DC9-F7C2-9F40D66785B3}" name="Pulidindi, Julia" initials="PJ" userId="S::jpulidindi@ntia.gov::f4caeb57-f671-45fd-9d25-26112691cd9f" providerId="AD"/>
  <p188:author id="{245DDDC4-378E-B864-B202-7527047C693A}" name="Vorhaben, Ellie - Contractor" initials="VEC" userId="S::evorhaben.ctr@ntia.gov::2b007cf8-0004-439f-ac7a-9f56578545d3" providerId="AD"/>
  <p188:author id="{5462A3FF-C75E-ABCE-ECC0-6AE7A083B9ED}" name="McGill, Margaret" initials="MM" userId="S::mmcgill@ntia.gov::49a0e236-006f-45e7-863b-2df054b1093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2458"/>
    <a:srgbClr val="000000"/>
    <a:srgbClr val="F2F3F8"/>
    <a:srgbClr val="FFF9F2"/>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9639CE-3EC0-4050-8C44-FD80A6713283}" v="1" dt="2023-05-18T21:07:07.427"/>
    <p1510:client id="{F4623359-2657-C158-DBA2-368978ADFC00}" v="57" dt="2023-05-18T19:26:14.53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ADE225-5190-4A45-B6EF-F6903E403305}" type="datetimeFigureOut">
              <a:rPr lang="en-US" smtClean="0"/>
              <a:t>5/19/2023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5C005A-A6A1-4ED3-A9B2-4E9FBA90B01C}" type="slidenum">
              <a:rPr lang="en-US" smtClean="0"/>
              <a:t>‹#›</a:t>
            </a:fld>
            <a:endParaRPr lang="en-US"/>
          </a:p>
        </p:txBody>
      </p:sp>
    </p:spTree>
    <p:extLst>
      <p:ext uri="{BB962C8B-B14F-4D97-AF65-F5344CB8AC3E}">
        <p14:creationId xmlns:p14="http://schemas.microsoft.com/office/powerpoint/2010/main" val="3418112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Calibri" panose="020F0502020204030204" pitchFamily="34" charset="0"/>
                <a:ea typeface="Calibri" panose="020F0502020204030204" pitchFamily="34" charset="0"/>
              </a:rPr>
              <a:t>NOT APPROVED/NEW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a:latin typeface="Calibri" panose="020F0502020204030204" pitchFamily="34" charset="0"/>
                <a:ea typeface="Calibri" panose="020F0502020204030204" pitchFamily="34" charset="0"/>
              </a:rPr>
              <a:t>Net-new Content</a:t>
            </a:r>
            <a:endParaRPr lang="en-US" b="0" i="1"/>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E32824-699B-4D89-A29C-B4AC1207BBD7}"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266108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Calibri" panose="020F0502020204030204" pitchFamily="34" charset="0"/>
                <a:ea typeface="Calibri" panose="020F0502020204030204" pitchFamily="34" charset="0"/>
              </a:rPr>
              <a:t>Previously Approved</a:t>
            </a:r>
            <a:endParaRPr lang="en-US"/>
          </a:p>
          <a:p>
            <a:r>
              <a:rPr lang="en-US" i="1"/>
              <a:t>Taken from Ways to Get Involved Document</a:t>
            </a:r>
          </a:p>
          <a:p>
            <a:r>
              <a:rPr lang="en-US" i="1"/>
              <a:t>Edited for language: removed Eligible Entity and replaced with State/Territory Broadband Office and wrote out acronyms, included the IFA contact map </a:t>
            </a:r>
          </a:p>
        </p:txBody>
      </p:sp>
      <p:sp>
        <p:nvSpPr>
          <p:cNvPr id="4" name="Slide Number Placeholder 3"/>
          <p:cNvSpPr>
            <a:spLocks noGrp="1"/>
          </p:cNvSpPr>
          <p:nvPr>
            <p:ph type="sldNum" sz="quarter" idx="5"/>
          </p:nvPr>
        </p:nvSpPr>
        <p:spPr/>
        <p:txBody>
          <a:bodyPr/>
          <a:lstStyle/>
          <a:p>
            <a:fld id="{1F5C005A-A6A1-4ED3-A9B2-4E9FBA90B01C}" type="slidenum">
              <a:rPr lang="en-US" smtClean="0"/>
              <a:t>10</a:t>
            </a:fld>
            <a:endParaRPr lang="en-US"/>
          </a:p>
        </p:txBody>
      </p:sp>
    </p:spTree>
    <p:extLst>
      <p:ext uri="{BB962C8B-B14F-4D97-AF65-F5344CB8AC3E}">
        <p14:creationId xmlns:p14="http://schemas.microsoft.com/office/powerpoint/2010/main" val="425012428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Calibri" panose="020F0502020204030204" pitchFamily="34" charset="0"/>
                <a:ea typeface="Calibri" panose="020F0502020204030204" pitchFamily="34" charset="0"/>
              </a:rPr>
              <a:t>NOT APPROVED/NEW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a:latin typeface="Calibri" panose="020F0502020204030204" pitchFamily="34" charset="0"/>
                <a:ea typeface="Calibri" panose="020F0502020204030204" pitchFamily="34" charset="0"/>
              </a:rPr>
              <a:t>Net-new Content</a:t>
            </a:r>
            <a:endParaRPr lang="en-US" b="0" i="1"/>
          </a:p>
          <a:p>
            <a:endParaRPr lang="en-US"/>
          </a:p>
        </p:txBody>
      </p:sp>
      <p:sp>
        <p:nvSpPr>
          <p:cNvPr id="5" name="Date Placeholder 4">
            <a:extLst>
              <a:ext uri="{FF2B5EF4-FFF2-40B4-BE49-F238E27FC236}">
                <a16:creationId xmlns:a16="http://schemas.microsoft.com/office/drawing/2014/main" id="{1535148E-1CBD-42F7-8127-27109B5A9A7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t>8/30/2022 - 9/1/2022</a:t>
            </a:r>
          </a:p>
        </p:txBody>
      </p:sp>
    </p:spTree>
    <p:extLst>
      <p:ext uri="{BB962C8B-B14F-4D97-AF65-F5344CB8AC3E}">
        <p14:creationId xmlns:p14="http://schemas.microsoft.com/office/powerpoint/2010/main" val="37131422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defTabSz="1021806">
              <a:defRPr/>
            </a:pPr>
            <a:r>
              <a:rPr lang="en-US" sz="1200" b="1">
                <a:latin typeface="Calibri" panose="020F0502020204030204" pitchFamily="34" charset="0"/>
                <a:ea typeface="Calibri" panose="020F0502020204030204" pitchFamily="34" charset="0"/>
              </a:rPr>
              <a:t>Previously Approved/Pre-Cleared</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ED875-7CA7-4683-B586-34E1A4A09D12}"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400" b="0" i="0" u="none" strike="noStrike" kern="1200" cap="none" spc="0" normalizeH="0" baseline="0" noProof="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1561199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806">
              <a:defRPr/>
            </a:pPr>
            <a:r>
              <a:rPr lang="en-US" sz="1400" b="1">
                <a:latin typeface="Calibri" panose="020F0502020204030204" pitchFamily="34" charset="0"/>
                <a:ea typeface="Calibri" panose="020F0502020204030204" pitchFamily="34" charset="0"/>
              </a:rPr>
              <a:t>Previously Approved/Pre-Cleared</a:t>
            </a:r>
            <a:endParaRPr lang="en-US" sz="1400"/>
          </a:p>
          <a:p>
            <a:endParaRPr lang="en-US"/>
          </a:p>
        </p:txBody>
      </p:sp>
      <p:sp>
        <p:nvSpPr>
          <p:cNvPr id="5" name="Date Placeholder 4">
            <a:extLst>
              <a:ext uri="{FF2B5EF4-FFF2-40B4-BE49-F238E27FC236}">
                <a16:creationId xmlns:a16="http://schemas.microsoft.com/office/drawing/2014/main" id="{348C7DE5-6902-4518-858B-E177A792169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t>8/30/2022 - 9/1/2022</a:t>
            </a:r>
          </a:p>
        </p:txBody>
      </p:sp>
    </p:spTree>
    <p:extLst>
      <p:ext uri="{BB962C8B-B14F-4D97-AF65-F5344CB8AC3E}">
        <p14:creationId xmlns:p14="http://schemas.microsoft.com/office/powerpoint/2010/main" val="28446029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806">
              <a:defRPr/>
            </a:pPr>
            <a:r>
              <a:rPr lang="en-US" sz="1400" b="1">
                <a:latin typeface="Calibri" panose="020F0502020204030204" pitchFamily="34" charset="0"/>
                <a:ea typeface="Calibri" panose="020F0502020204030204" pitchFamily="34" charset="0"/>
              </a:rPr>
              <a:t>Previously Approved/Pre-Cleared</a:t>
            </a:r>
            <a:endParaRPr lang="en-US" sz="1400"/>
          </a:p>
          <a:p>
            <a:endParaRPr lang="en-US"/>
          </a:p>
        </p:txBody>
      </p:sp>
      <p:sp>
        <p:nvSpPr>
          <p:cNvPr id="5" name="Date Placeholder 4">
            <a:extLst>
              <a:ext uri="{FF2B5EF4-FFF2-40B4-BE49-F238E27FC236}">
                <a16:creationId xmlns:a16="http://schemas.microsoft.com/office/drawing/2014/main" id="{348C7DE5-6902-4518-858B-E177A7921691}"/>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t>8/30/2022 - 9/1/2022</a:t>
            </a:r>
          </a:p>
        </p:txBody>
      </p:sp>
    </p:spTree>
    <p:extLst>
      <p:ext uri="{BB962C8B-B14F-4D97-AF65-F5344CB8AC3E}">
        <p14:creationId xmlns:p14="http://schemas.microsoft.com/office/powerpoint/2010/main" val="18173774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Calibri" panose="020F0502020204030204" pitchFamily="34" charset="0"/>
                <a:ea typeface="Calibri" panose="020F0502020204030204" pitchFamily="34" charset="0"/>
              </a:rPr>
              <a:t>Previously Approved</a:t>
            </a:r>
            <a:endParaRPr lang="en-US"/>
          </a:p>
          <a:p>
            <a:r>
              <a:rPr lang="en-US" i="1"/>
              <a:t>Taken from Ways to Get Involved Document</a:t>
            </a:r>
          </a:p>
          <a:p>
            <a:r>
              <a:rPr lang="en-US" i="1"/>
              <a:t>Edited to remove reference to materials not linked to in this slide, and changed Eligible Entity to State/Territory Broadband Office </a:t>
            </a:r>
          </a:p>
        </p:txBody>
      </p:sp>
      <p:sp>
        <p:nvSpPr>
          <p:cNvPr id="4" name="Slide Number Placeholder 3"/>
          <p:cNvSpPr>
            <a:spLocks noGrp="1"/>
          </p:cNvSpPr>
          <p:nvPr>
            <p:ph type="sldNum" sz="quarter" idx="5"/>
          </p:nvPr>
        </p:nvSpPr>
        <p:spPr/>
        <p:txBody>
          <a:bodyPr/>
          <a:lstStyle/>
          <a:p>
            <a:fld id="{1F5C005A-A6A1-4ED3-A9B2-4E9FBA90B01C}" type="slidenum">
              <a:rPr lang="en-US" smtClean="0"/>
              <a:t>15</a:t>
            </a:fld>
            <a:endParaRPr lang="en-US"/>
          </a:p>
        </p:txBody>
      </p:sp>
    </p:spTree>
    <p:extLst>
      <p:ext uri="{BB962C8B-B14F-4D97-AF65-F5344CB8AC3E}">
        <p14:creationId xmlns:p14="http://schemas.microsoft.com/office/powerpoint/2010/main" val="17096877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Date Placeholder 4">
            <a:extLst>
              <a:ext uri="{FF2B5EF4-FFF2-40B4-BE49-F238E27FC236}">
                <a16:creationId xmlns:a16="http://schemas.microsoft.com/office/drawing/2014/main" id="{1535148E-1CBD-42F7-8127-27109B5A9A7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t>8/30/2022 - 9/1/2022</a:t>
            </a:r>
          </a:p>
        </p:txBody>
      </p:sp>
    </p:spTree>
    <p:extLst>
      <p:ext uri="{BB962C8B-B14F-4D97-AF65-F5344CB8AC3E}">
        <p14:creationId xmlns:p14="http://schemas.microsoft.com/office/powerpoint/2010/main" val="13068013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Calibri" panose="020F0502020204030204" pitchFamily="34" charset="0"/>
                <a:ea typeface="Calibri" panose="020F0502020204030204" pitchFamily="34" charset="0"/>
              </a:rPr>
              <a:t>Previously Approved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a:latin typeface="Calibri" panose="020F0502020204030204" pitchFamily="34" charset="0"/>
                <a:ea typeface="Calibri" panose="020F0502020204030204" pitchFamily="34" charset="0"/>
              </a:rPr>
              <a:t>Taken from Challenge Process Volume I Training</a:t>
            </a:r>
            <a:endParaRPr lang="en-US" b="0" i="1"/>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CB84AB8-AA6B-4024-910A-781F058C1C0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1604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Calibri" panose="020F0502020204030204" pitchFamily="34" charset="0"/>
                <a:ea typeface="Calibri" panose="020F0502020204030204" pitchFamily="34" charset="0"/>
              </a:rPr>
              <a:t>NOT APPROVED/NEW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a:latin typeface="Calibri" panose="020F0502020204030204" pitchFamily="34" charset="0"/>
                <a:ea typeface="Calibri" panose="020F0502020204030204" pitchFamily="34" charset="0"/>
              </a:rPr>
              <a:t>Taken from Challenge Process/IP Public Webinar</a:t>
            </a:r>
            <a:endParaRPr lang="en-US" b="0" i="1"/>
          </a:p>
          <a:p>
            <a:endParaRPr lang="en-US"/>
          </a:p>
        </p:txBody>
      </p:sp>
      <p:sp>
        <p:nvSpPr>
          <p:cNvPr id="4" name="Slide Number Placeholder 3"/>
          <p:cNvSpPr>
            <a:spLocks noGrp="1"/>
          </p:cNvSpPr>
          <p:nvPr>
            <p:ph type="sldNum" sz="quarter" idx="5"/>
          </p:nvPr>
        </p:nvSpPr>
        <p:spPr/>
        <p:txBody>
          <a:bodyPr/>
          <a:lstStyle/>
          <a:p>
            <a:fld id="{1F5C005A-A6A1-4ED3-A9B2-4E9FBA90B01C}" type="slidenum">
              <a:rPr lang="en-US" smtClean="0"/>
              <a:t>18</a:t>
            </a:fld>
            <a:endParaRPr lang="en-US"/>
          </a:p>
        </p:txBody>
      </p:sp>
    </p:spTree>
    <p:extLst>
      <p:ext uri="{BB962C8B-B14F-4D97-AF65-F5344CB8AC3E}">
        <p14:creationId xmlns:p14="http://schemas.microsoft.com/office/powerpoint/2010/main" val="2455275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Calibri" panose="020F0502020204030204" pitchFamily="34" charset="0"/>
                <a:ea typeface="Calibri" panose="020F0502020204030204" pitchFamily="34" charset="0"/>
              </a:rPr>
              <a:t>NOT APPROVED/NEW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a:latin typeface="Calibri" panose="020F0502020204030204" pitchFamily="34" charset="0"/>
                <a:ea typeface="Calibri" panose="020F0502020204030204" pitchFamily="34" charset="0"/>
              </a:rPr>
              <a:t>Taken from Challenge Process/IP Public Webinar</a:t>
            </a:r>
            <a:endParaRPr lang="en-US" b="0" i="1"/>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AD5FECB-2F8E-4908-AFC8-DD3964A071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44404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Calibri" panose="020F0502020204030204" pitchFamily="34" charset="0"/>
                <a:ea typeface="Calibri" panose="020F0502020204030204" pitchFamily="34" charset="0"/>
              </a:rPr>
              <a:t>NOT APPROVED/NEW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a:latin typeface="Calibri" panose="020F0502020204030204" pitchFamily="34" charset="0"/>
                <a:ea typeface="Calibri" panose="020F0502020204030204" pitchFamily="34" charset="0"/>
              </a:rPr>
              <a:t>Net-new Content</a:t>
            </a:r>
            <a:endParaRPr lang="en-US" b="0" i="1"/>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0FDBA77-E87E-4F9D-AC08-556EEBC2B02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653072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Calibri" panose="020F0502020204030204" pitchFamily="34" charset="0"/>
                <a:ea typeface="Calibri" panose="020F0502020204030204" pitchFamily="34" charset="0"/>
              </a:rPr>
              <a:t>NOT APPROVED/NEW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a:latin typeface="Calibri" panose="020F0502020204030204" pitchFamily="34" charset="0"/>
                <a:ea typeface="Calibri" panose="020F0502020204030204" pitchFamily="34" charset="0"/>
              </a:rPr>
              <a:t>Net-new Content</a:t>
            </a:r>
            <a:endParaRPr lang="en-US" b="0" i="1"/>
          </a:p>
          <a:p>
            <a:endParaRPr lang="en-US"/>
          </a:p>
        </p:txBody>
      </p:sp>
      <p:sp>
        <p:nvSpPr>
          <p:cNvPr id="4" name="Slide Number Placeholder 3"/>
          <p:cNvSpPr>
            <a:spLocks noGrp="1"/>
          </p:cNvSpPr>
          <p:nvPr>
            <p:ph type="sldNum" sz="quarter" idx="5"/>
          </p:nvPr>
        </p:nvSpPr>
        <p:spPr/>
        <p:txBody>
          <a:bodyPr/>
          <a:lstStyle/>
          <a:p>
            <a:pPr marL="0" marR="0" lvl="0" indent="0" algn="r" defTabSz="933237" rtl="0" eaLnBrk="1" fontAlgn="auto" latinLnBrk="0" hangingPunct="1">
              <a:lnSpc>
                <a:spcPct val="100000"/>
              </a:lnSpc>
              <a:spcBef>
                <a:spcPts val="0"/>
              </a:spcBef>
              <a:spcAft>
                <a:spcPts val="0"/>
              </a:spcAft>
              <a:buClrTx/>
              <a:buSzTx/>
              <a:buFontTx/>
              <a:buNone/>
              <a:tabLst/>
              <a:defRPr/>
            </a:pPr>
            <a:fld id="{B28090A3-3654-4D7F-B411-88D816E04F08}"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3237"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262992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Calibri" panose="020F0502020204030204" pitchFamily="34" charset="0"/>
                <a:ea typeface="Calibri" panose="020F0502020204030204" pitchFamily="34" charset="0"/>
              </a:rPr>
              <a:t>NOT APPROVED/NEW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a:effectLst/>
                <a:latin typeface="Calibri" panose="020F0502020204030204" pitchFamily="34" charset="0"/>
              </a:rPr>
              <a:t>Net-new Content</a:t>
            </a:r>
            <a:endParaRPr lang="en-US" b="0" i="1"/>
          </a:p>
          <a:p>
            <a:endParaRPr lang="en-US"/>
          </a:p>
        </p:txBody>
      </p:sp>
      <p:sp>
        <p:nvSpPr>
          <p:cNvPr id="4" name="Slide Number Placeholder 3"/>
          <p:cNvSpPr>
            <a:spLocks noGrp="1"/>
          </p:cNvSpPr>
          <p:nvPr>
            <p:ph type="sldNum" sz="quarter" idx="5"/>
          </p:nvPr>
        </p:nvSpPr>
        <p:spPr/>
        <p:txBody>
          <a:bodyPr/>
          <a:lstStyle/>
          <a:p>
            <a:fld id="{57770C16-7D37-9943-AC11-C2DCE924B9FB}" type="slidenum">
              <a:rPr lang="en-US" smtClean="0"/>
              <a:t>21</a:t>
            </a:fld>
            <a:endParaRPr lang="en-US"/>
          </a:p>
        </p:txBody>
      </p:sp>
    </p:spTree>
    <p:extLst>
      <p:ext uri="{BB962C8B-B14F-4D97-AF65-F5344CB8AC3E}">
        <p14:creationId xmlns:p14="http://schemas.microsoft.com/office/powerpoint/2010/main" val="39072715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No change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770C16-7D37-9943-AC11-C2DCE924B9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6706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806">
              <a:defRPr/>
            </a:pPr>
            <a:r>
              <a:rPr lang="en-US" sz="1400" b="1">
                <a:latin typeface="Calibri" panose="020F0502020204030204" pitchFamily="34" charset="0"/>
                <a:ea typeface="Calibri" panose="020F0502020204030204" pitchFamily="34" charset="0"/>
              </a:rPr>
              <a:t>Previously Approved/Pre-Cleared</a:t>
            </a:r>
            <a:endParaRPr lang="en-US"/>
          </a:p>
        </p:txBody>
      </p:sp>
      <p:sp>
        <p:nvSpPr>
          <p:cNvPr id="5" name="Date Placeholder 4">
            <a:extLst>
              <a:ext uri="{FF2B5EF4-FFF2-40B4-BE49-F238E27FC236}">
                <a16:creationId xmlns:a16="http://schemas.microsoft.com/office/drawing/2014/main" id="{4C7A94DC-D5F7-44F6-967A-7EA520CA7CF4}"/>
              </a:ext>
            </a:extLst>
          </p:cNvPr>
          <p:cNvSpPr>
            <a:spLocks noGrp="1"/>
          </p:cNvSpPr>
          <p:nvPr>
            <p:ph type="dt" idx="1"/>
          </p:nvPr>
        </p:nvSpPr>
        <p:spPr/>
        <p:txBody>
          <a:bodyPr/>
          <a:lstStyle/>
          <a:p>
            <a:pPr defTabSz="966612">
              <a:defRPr/>
            </a:pPr>
            <a:r>
              <a:rPr lang="en-US" sz="1400">
                <a:solidFill>
                  <a:prstClr val="black"/>
                </a:solidFill>
                <a:latin typeface="Calibri" panose="020F0502020204030204"/>
              </a:rPr>
              <a:t>8/30/2022 - 9/1/2022</a:t>
            </a:r>
          </a:p>
        </p:txBody>
      </p:sp>
    </p:spTree>
    <p:extLst>
      <p:ext uri="{BB962C8B-B14F-4D97-AF65-F5344CB8AC3E}">
        <p14:creationId xmlns:p14="http://schemas.microsoft.com/office/powerpoint/2010/main" val="6810950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806">
              <a:defRPr/>
            </a:pPr>
            <a:r>
              <a:rPr lang="en-US" sz="1400" b="1">
                <a:latin typeface="Calibri" panose="020F0502020204030204" pitchFamily="34" charset="0"/>
                <a:ea typeface="Calibri" panose="020F0502020204030204" pitchFamily="34" charset="0"/>
              </a:rPr>
              <a:t>Previously Approved/Pre-Cleared</a:t>
            </a:r>
            <a:endParaRPr lang="en-US" sz="1400"/>
          </a:p>
          <a:p>
            <a:endParaRPr lang="en-US"/>
          </a:p>
        </p:txBody>
      </p:sp>
      <p:sp>
        <p:nvSpPr>
          <p:cNvPr id="5" name="Date Placeholder 4">
            <a:extLst>
              <a:ext uri="{FF2B5EF4-FFF2-40B4-BE49-F238E27FC236}">
                <a16:creationId xmlns:a16="http://schemas.microsoft.com/office/drawing/2014/main" id="{A6A9FCA1-8EEF-415D-998B-FE1C67F23B58}"/>
              </a:ext>
            </a:extLst>
          </p:cNvPr>
          <p:cNvSpPr>
            <a:spLocks noGrp="1"/>
          </p:cNvSpPr>
          <p:nvPr>
            <p:ph type="dt" idx="1"/>
          </p:nvPr>
        </p:nvSpPr>
        <p:spPr/>
        <p:txBody>
          <a:bodyPr/>
          <a:lstStyle/>
          <a:p>
            <a:pPr defTabSz="966612">
              <a:defRPr/>
            </a:pPr>
            <a:r>
              <a:rPr lang="en-US" sz="1400">
                <a:solidFill>
                  <a:prstClr val="black"/>
                </a:solidFill>
                <a:latin typeface="Calibri" panose="020F0502020204030204"/>
              </a:rPr>
              <a:t>8/30/2022 - 9/1/2022</a:t>
            </a:r>
          </a:p>
        </p:txBody>
      </p:sp>
    </p:spTree>
    <p:extLst>
      <p:ext uri="{BB962C8B-B14F-4D97-AF65-F5344CB8AC3E}">
        <p14:creationId xmlns:p14="http://schemas.microsoft.com/office/powerpoint/2010/main" val="3139650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770C16-7D37-9943-AC11-C2DCE924B9F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26526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a:latin typeface="Calibri" panose="020F0502020204030204" pitchFamily="34" charset="0"/>
                <a:ea typeface="Calibri" panose="020F0502020204030204" pitchFamily="34" charset="0"/>
              </a:rPr>
              <a:t>NOT APPROVED/NEW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1">
                <a:latin typeface="Calibri" panose="020F0502020204030204" pitchFamily="34" charset="0"/>
                <a:ea typeface="Calibri" panose="020F0502020204030204" pitchFamily="34" charset="0"/>
              </a:rPr>
              <a:t>Net-new Content</a:t>
            </a:r>
            <a:endParaRPr lang="en-US" b="0" i="1"/>
          </a:p>
          <a:p>
            <a:endParaRPr lang="en-US"/>
          </a:p>
        </p:txBody>
      </p:sp>
      <p:sp>
        <p:nvSpPr>
          <p:cNvPr id="5" name="Date Placeholder 4">
            <a:extLst>
              <a:ext uri="{FF2B5EF4-FFF2-40B4-BE49-F238E27FC236}">
                <a16:creationId xmlns:a16="http://schemas.microsoft.com/office/drawing/2014/main" id="{1535148E-1CBD-42F7-8127-27109B5A9A73}"/>
              </a:ext>
            </a:extLst>
          </p:cNvPr>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a:ln>
                  <a:noFill/>
                </a:ln>
                <a:solidFill>
                  <a:prstClr val="black"/>
                </a:solidFill>
                <a:effectLst/>
                <a:uLnTx/>
                <a:uFillTx/>
                <a:latin typeface="Calibri" panose="020F0502020204030204"/>
                <a:ea typeface="+mn-ea"/>
                <a:cs typeface="+mn-cs"/>
              </a:rPr>
              <a:t>8/30/2022 - 9/1/2022</a:t>
            </a:r>
          </a:p>
        </p:txBody>
      </p:sp>
    </p:spTree>
    <p:extLst>
      <p:ext uri="{BB962C8B-B14F-4D97-AF65-F5344CB8AC3E}">
        <p14:creationId xmlns:p14="http://schemas.microsoft.com/office/powerpoint/2010/main" val="11180606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defTabSz="1021806">
              <a:defRPr/>
            </a:pPr>
            <a:r>
              <a:rPr lang="en-US" sz="1200" b="1">
                <a:latin typeface="Calibri" panose="020F0502020204030204" pitchFamily="34" charset="0"/>
                <a:ea typeface="Calibri" panose="020F0502020204030204" pitchFamily="34" charset="0"/>
              </a:rPr>
              <a:t>Previously Approved/Pre-Cleared</a:t>
            </a:r>
            <a:endParaRPr lang="en-US"/>
          </a:p>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FED875-7CA7-4683-B586-34E1A4A09D12}" type="slidenum">
              <a:rPr kumimoji="0" lang="en-US" sz="1400" b="0" i="0" u="none" strike="noStrike" kern="1200" cap="none" spc="0" normalizeH="0" baseline="0" noProof="0" smtClean="0">
                <a:ln>
                  <a:noFill/>
                </a:ln>
                <a:solidFill>
                  <a:srgbClr val="6E6F73"/>
                </a:solidFill>
                <a:effectLst/>
                <a:uLnTx/>
                <a:uFillTx/>
                <a:latin typeface="Trebuchet MS"/>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400" b="0" i="0" u="none" strike="noStrike" kern="1200" cap="none" spc="0" normalizeH="0" baseline="0" noProof="0">
              <a:ln>
                <a:noFill/>
              </a:ln>
              <a:solidFill>
                <a:srgbClr val="6E6F73"/>
              </a:solidFill>
              <a:effectLst/>
              <a:uLnTx/>
              <a:uFillTx/>
              <a:latin typeface="Trebuchet MS"/>
              <a:ea typeface="+mn-ea"/>
              <a:cs typeface="+mn-cs"/>
            </a:endParaRPr>
          </a:p>
        </p:txBody>
      </p:sp>
    </p:spTree>
    <p:extLst>
      <p:ext uri="{BB962C8B-B14F-4D97-AF65-F5344CB8AC3E}">
        <p14:creationId xmlns:p14="http://schemas.microsoft.com/office/powerpoint/2010/main" val="3276206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55575" y="574675"/>
            <a:ext cx="6621463" cy="3724275"/>
          </a:xfrm>
        </p:spPr>
      </p:sp>
      <p:sp>
        <p:nvSpPr>
          <p:cNvPr id="3" name="Notes Placeholder 2"/>
          <p:cNvSpPr>
            <a:spLocks noGrp="1"/>
          </p:cNvSpPr>
          <p:nvPr>
            <p:ph type="body" idx="1"/>
          </p:nvPr>
        </p:nvSpPr>
        <p:spPr/>
        <p:txBody>
          <a:bodyPr/>
          <a:lstStyle/>
          <a:p>
            <a:pPr defTabSz="1021806">
              <a:defRPr/>
            </a:pPr>
            <a:r>
              <a:rPr lang="en-US" sz="1200" b="1">
                <a:latin typeface="Calibri" panose="020F0502020204030204" pitchFamily="34" charset="0"/>
                <a:ea typeface="Calibri" panose="020F0502020204030204" pitchFamily="34" charset="0"/>
              </a:rPr>
              <a:t>Previously Approved/Pre-Cleared</a:t>
            </a:r>
            <a:endParaRPr lang="en-US"/>
          </a:p>
          <a:p>
            <a:endParaRPr lang="en-US"/>
          </a:p>
        </p:txBody>
      </p:sp>
      <p:sp>
        <p:nvSpPr>
          <p:cNvPr id="4" name="Slide Number Placeholder 3"/>
          <p:cNvSpPr>
            <a:spLocks noGrp="1"/>
          </p:cNvSpPr>
          <p:nvPr>
            <p:ph type="sldNum" sz="quarter" idx="5"/>
          </p:nvPr>
        </p:nvSpPr>
        <p:spPr/>
        <p:txBody>
          <a:bodyPr/>
          <a:lstStyle/>
          <a:p>
            <a:r>
              <a:rPr lang="en-US"/>
              <a:t>Notes view: </a:t>
            </a:r>
            <a:fld id="{128CEAFE-FA94-43E5-B0FF-D47E1CCDD1B4}" type="slidenum">
              <a:rPr lang="en-US" smtClean="0"/>
              <a:pPr/>
              <a:t>8</a:t>
            </a:fld>
            <a:endParaRPr lang="en-US"/>
          </a:p>
        </p:txBody>
      </p:sp>
    </p:spTree>
    <p:extLst>
      <p:ext uri="{BB962C8B-B14F-4D97-AF65-F5344CB8AC3E}">
        <p14:creationId xmlns:p14="http://schemas.microsoft.com/office/powerpoint/2010/main" val="4865545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1806">
              <a:defRPr/>
            </a:pPr>
            <a:r>
              <a:rPr lang="en-US" sz="1200" b="1">
                <a:latin typeface="Calibri" panose="020F0502020204030204" pitchFamily="34" charset="0"/>
                <a:ea typeface="Calibri" panose="020F0502020204030204" pitchFamily="34" charset="0"/>
              </a:rPr>
              <a:t>Previously Approved/Pre-Cleared</a:t>
            </a:r>
            <a:endParaRPr lang="en-US"/>
          </a:p>
          <a:p>
            <a:endParaRPr lang="en-US"/>
          </a:p>
        </p:txBody>
      </p:sp>
      <p:sp>
        <p:nvSpPr>
          <p:cNvPr id="4" name="Slide Number Placeholder 3"/>
          <p:cNvSpPr>
            <a:spLocks noGrp="1"/>
          </p:cNvSpPr>
          <p:nvPr>
            <p:ph type="sldNum" sz="quarter" idx="5"/>
          </p:nvPr>
        </p:nvSpPr>
        <p:spPr/>
        <p:txBody>
          <a:bodyPr/>
          <a:lstStyle/>
          <a:p>
            <a:fld id="{1F5C005A-A6A1-4ED3-A9B2-4E9FBA90B01C}" type="slidenum">
              <a:rPr lang="en-US" smtClean="0"/>
              <a:t>9</a:t>
            </a:fld>
            <a:endParaRPr lang="en-US"/>
          </a:p>
        </p:txBody>
      </p:sp>
    </p:spTree>
    <p:extLst>
      <p:ext uri="{BB962C8B-B14F-4D97-AF65-F5344CB8AC3E}">
        <p14:creationId xmlns:p14="http://schemas.microsoft.com/office/powerpoint/2010/main" val="14016314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8.png"/></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4" Type="http://schemas.openxmlformats.org/officeDocument/2006/relationships/image" Target="../media/image26.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3.xml"/><Relationship Id="rId7" Type="http://schemas.openxmlformats.org/officeDocument/2006/relationships/image" Target="../media/image13.png"/><Relationship Id="rId2" Type="http://schemas.openxmlformats.org/officeDocument/2006/relationships/tags" Target="../tags/tag164.xml"/><Relationship Id="rId1" Type="http://schemas.openxmlformats.org/officeDocument/2006/relationships/tags" Target="../tags/tag163.xml"/><Relationship Id="rId6" Type="http://schemas.openxmlformats.org/officeDocument/2006/relationships/image" Target="../media/image15.png"/><Relationship Id="rId5" Type="http://schemas.openxmlformats.org/officeDocument/2006/relationships/image" Target="../media/image9.emf"/><Relationship Id="rId4" Type="http://schemas.openxmlformats.org/officeDocument/2006/relationships/oleObject" Target="../embeddings/oleObject78.bin"/></Relationships>
</file>

<file path=ppt/slideLayouts/_rels/slideLayout114.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slideMaster" Target="../slideMasters/slideMaster3.xml"/><Relationship Id="rId7" Type="http://schemas.openxmlformats.org/officeDocument/2006/relationships/image" Target="../media/image13.png"/><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image" Target="../media/image15.png"/><Relationship Id="rId5" Type="http://schemas.openxmlformats.org/officeDocument/2006/relationships/image" Target="../media/image9.emf"/><Relationship Id="rId4" Type="http://schemas.openxmlformats.org/officeDocument/2006/relationships/oleObject" Target="../embeddings/oleObject79.bin"/></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15.png"/><Relationship Id="rId1" Type="http://schemas.openxmlformats.org/officeDocument/2006/relationships/slideMaster" Target="../slideMasters/slideMaster3.xml"/><Relationship Id="rId4" Type="http://schemas.openxmlformats.org/officeDocument/2006/relationships/image" Target="../media/image29.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30.png"/><Relationship Id="rId4" Type="http://schemas.openxmlformats.org/officeDocument/2006/relationships/image" Target="../media/image6.png"/></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3.png"/></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3.xml"/><Relationship Id="rId6" Type="http://schemas.openxmlformats.org/officeDocument/2006/relationships/image" Target="../media/image31.png"/><Relationship Id="rId5" Type="http://schemas.openxmlformats.org/officeDocument/2006/relationships/image" Target="../media/image25.png"/><Relationship Id="rId4" Type="http://schemas.openxmlformats.org/officeDocument/2006/relationships/image" Target="../media/image2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1.png"/><Relationship Id="rId5" Type="http://schemas.openxmlformats.org/officeDocument/2006/relationships/image" Target="../media/image9.emf"/><Relationship Id="rId4" Type="http://schemas.openxmlformats.org/officeDocument/2006/relationships/oleObject" Target="../embeddings/oleObject1.bin"/></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Master" Target="../slideMasters/slideMaster1.xml"/><Relationship Id="rId7" Type="http://schemas.openxmlformats.org/officeDocument/2006/relationships/image" Target="../media/image2.pn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image" Target="../media/image1.png"/><Relationship Id="rId5" Type="http://schemas.openxmlformats.org/officeDocument/2006/relationships/image" Target="../media/image9.emf"/><Relationship Id="rId4" Type="http://schemas.openxmlformats.org/officeDocument/2006/relationships/oleObject" Target="../embeddings/oleObject2.bin"/></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8.xml"/><Relationship Id="rId7" Type="http://schemas.openxmlformats.org/officeDocument/2006/relationships/image" Target="../media/image12.png"/><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11.emf"/><Relationship Id="rId5" Type="http://schemas.openxmlformats.org/officeDocument/2006/relationships/oleObject" Target="../embeddings/oleObject4.bin"/><Relationship Id="rId4" Type="http://schemas.openxmlformats.org/officeDocument/2006/relationships/slideMaster" Target="../slideMasters/slideMaster2.xml"/><Relationship Id="rId9"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9.xml"/></Relationships>
</file>

<file path=ppt/slideLayouts/_rels/slideLayout2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15.png"/><Relationship Id="rId5" Type="http://schemas.openxmlformats.org/officeDocument/2006/relationships/image" Target="../media/image9.emf"/><Relationship Id="rId4" Type="http://schemas.openxmlformats.org/officeDocument/2006/relationships/oleObject" Target="../embeddings/oleObject5.bin"/></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15.png"/><Relationship Id="rId5" Type="http://schemas.openxmlformats.org/officeDocument/2006/relationships/image" Target="../media/image9.emf"/><Relationship Id="rId4" Type="http://schemas.openxmlformats.org/officeDocument/2006/relationships/oleObject" Target="../embeddings/oleObject6.bin"/></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15.png"/><Relationship Id="rId5" Type="http://schemas.openxmlformats.org/officeDocument/2006/relationships/image" Target="../media/image9.emf"/><Relationship Id="rId4" Type="http://schemas.openxmlformats.org/officeDocument/2006/relationships/oleObject" Target="../embeddings/oleObject7.bin"/></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15.png"/><Relationship Id="rId5" Type="http://schemas.openxmlformats.org/officeDocument/2006/relationships/image" Target="../media/image9.emf"/><Relationship Id="rId4" Type="http://schemas.openxmlformats.org/officeDocument/2006/relationships/oleObject" Target="../embeddings/oleObject8.bin"/></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2.xml"/><Relationship Id="rId1" Type="http://schemas.openxmlformats.org/officeDocument/2006/relationships/tags" Target="../tags/tag18.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2.xml"/><Relationship Id="rId1" Type="http://schemas.openxmlformats.org/officeDocument/2006/relationships/tags" Target="../tags/tag19.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5.png"/><Relationship Id="rId5" Type="http://schemas.openxmlformats.org/officeDocument/2006/relationships/image" Target="../media/image9.emf"/><Relationship Id="rId4" Type="http://schemas.openxmlformats.org/officeDocument/2006/relationships/oleObject" Target="../embeddings/oleObject9.bin"/></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Master" Target="../slideMasters/slideMaster2.xml"/><Relationship Id="rId1" Type="http://schemas.openxmlformats.org/officeDocument/2006/relationships/tags" Target="../tags/tag2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15.png"/><Relationship Id="rId5" Type="http://schemas.openxmlformats.org/officeDocument/2006/relationships/image" Target="../media/image9.emf"/><Relationship Id="rId4" Type="http://schemas.openxmlformats.org/officeDocument/2006/relationships/oleObject" Target="../embeddings/oleObject10.bin"/></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image" Target="../media/image15.png"/><Relationship Id="rId5" Type="http://schemas.openxmlformats.org/officeDocument/2006/relationships/image" Target="../media/image9.emf"/><Relationship Id="rId4" Type="http://schemas.openxmlformats.org/officeDocument/2006/relationships/oleObject" Target="../embeddings/oleObject11.bin"/></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Master" Target="../slideMasters/slideMaster2.xml"/><Relationship Id="rId7" Type="http://schemas.openxmlformats.org/officeDocument/2006/relationships/image" Target="../media/image2.png"/><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image" Target="../media/image1.png"/><Relationship Id="rId5" Type="http://schemas.openxmlformats.org/officeDocument/2006/relationships/image" Target="../media/image9.emf"/><Relationship Id="rId4" Type="http://schemas.openxmlformats.org/officeDocument/2006/relationships/oleObject" Target="../embeddings/oleObject12.bin"/></Relationships>
</file>

<file path=ppt/slideLayouts/_rels/slideLayout3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30.xml"/><Relationship Id="rId7" Type="http://schemas.openxmlformats.org/officeDocument/2006/relationships/image" Target="../media/image15.png"/><Relationship Id="rId2" Type="http://schemas.openxmlformats.org/officeDocument/2006/relationships/tags" Target="../tags/tag29.xml"/><Relationship Id="rId1" Type="http://schemas.openxmlformats.org/officeDocument/2006/relationships/themeOverride" Target="../theme/themeOverride1.xml"/><Relationship Id="rId6" Type="http://schemas.openxmlformats.org/officeDocument/2006/relationships/image" Target="../media/image9.emf"/><Relationship Id="rId5" Type="http://schemas.openxmlformats.org/officeDocument/2006/relationships/oleObject" Target="../embeddings/oleObject13.bin"/><Relationship Id="rId4" Type="http://schemas.openxmlformats.org/officeDocument/2006/relationships/slideMaster" Target="../slideMasters/slideMaster2.xml"/><Relationship Id="rId9" Type="http://schemas.openxmlformats.org/officeDocument/2006/relationships/image" Target="../media/image14.png"/></Relationships>
</file>

<file path=ppt/slideLayouts/_rels/slideLayout3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32.xml"/><Relationship Id="rId1" Type="http://schemas.openxmlformats.org/officeDocument/2006/relationships/tags" Target="../tags/tag31.xml"/><Relationship Id="rId6" Type="http://schemas.openxmlformats.org/officeDocument/2006/relationships/image" Target="../media/image15.png"/><Relationship Id="rId5" Type="http://schemas.openxmlformats.org/officeDocument/2006/relationships/image" Target="../media/image9.emf"/><Relationship Id="rId4" Type="http://schemas.openxmlformats.org/officeDocument/2006/relationships/oleObject" Target="../embeddings/oleObject14.bin"/></Relationships>
</file>

<file path=ppt/slideLayouts/_rels/slideLayout3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image" Target="../media/image15.png"/><Relationship Id="rId5" Type="http://schemas.openxmlformats.org/officeDocument/2006/relationships/image" Target="../media/image9.emf"/><Relationship Id="rId4" Type="http://schemas.openxmlformats.org/officeDocument/2006/relationships/oleObject" Target="../embeddings/oleObject15.bin"/></Relationships>
</file>

<file path=ppt/slideLayouts/_rels/slideLayout3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15.png"/><Relationship Id="rId5" Type="http://schemas.openxmlformats.org/officeDocument/2006/relationships/image" Target="../media/image9.emf"/><Relationship Id="rId4" Type="http://schemas.openxmlformats.org/officeDocument/2006/relationships/oleObject" Target="../embeddings/oleObject16.bin"/></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38.xml"/><Relationship Id="rId1" Type="http://schemas.openxmlformats.org/officeDocument/2006/relationships/tags" Target="../tags/tag37.xml"/><Relationship Id="rId6" Type="http://schemas.openxmlformats.org/officeDocument/2006/relationships/image" Target="../media/image16.png"/><Relationship Id="rId5" Type="http://schemas.openxmlformats.org/officeDocument/2006/relationships/image" Target="../media/image9.emf"/><Relationship Id="rId4" Type="http://schemas.openxmlformats.org/officeDocument/2006/relationships/oleObject" Target="../embeddings/oleObject17.bin"/><Relationship Id="rId9" Type="http://schemas.openxmlformats.org/officeDocument/2006/relationships/image" Target="../media/image14.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image" Target="../media/image16.png"/><Relationship Id="rId5" Type="http://schemas.openxmlformats.org/officeDocument/2006/relationships/image" Target="../media/image9.emf"/><Relationship Id="rId4" Type="http://schemas.openxmlformats.org/officeDocument/2006/relationships/oleObject" Target="../embeddings/oleObject18.bin"/><Relationship Id="rId9" Type="http://schemas.openxmlformats.org/officeDocument/2006/relationships/image" Target="../media/image14.png"/></Relationships>
</file>

<file path=ppt/slideLayouts/_rels/slideLayout3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16.png"/><Relationship Id="rId5" Type="http://schemas.openxmlformats.org/officeDocument/2006/relationships/image" Target="../media/image9.emf"/><Relationship Id="rId4" Type="http://schemas.openxmlformats.org/officeDocument/2006/relationships/oleObject" Target="../embeddings/oleObject19.bin"/><Relationship Id="rId9" Type="http://schemas.openxmlformats.org/officeDocument/2006/relationships/image" Target="../media/image14.png"/></Relationships>
</file>

<file path=ppt/slideLayouts/_rels/slideLayout3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44.xml"/><Relationship Id="rId1" Type="http://schemas.openxmlformats.org/officeDocument/2006/relationships/tags" Target="../tags/tag43.xml"/><Relationship Id="rId6" Type="http://schemas.openxmlformats.org/officeDocument/2006/relationships/image" Target="../media/image16.png"/><Relationship Id="rId5" Type="http://schemas.openxmlformats.org/officeDocument/2006/relationships/image" Target="../media/image9.emf"/><Relationship Id="rId4" Type="http://schemas.openxmlformats.org/officeDocument/2006/relationships/oleObject" Target="../embeddings/oleObject20.bin"/><Relationship Id="rId9"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image" Target="../media/image16.png"/><Relationship Id="rId5" Type="http://schemas.openxmlformats.org/officeDocument/2006/relationships/image" Target="../media/image9.emf"/><Relationship Id="rId4" Type="http://schemas.openxmlformats.org/officeDocument/2006/relationships/oleObject" Target="../embeddings/oleObject21.bin"/><Relationship Id="rId9" Type="http://schemas.openxmlformats.org/officeDocument/2006/relationships/image" Target="../media/image14.png"/></Relationships>
</file>

<file path=ppt/slideLayouts/_rels/slideLayout4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17.png"/><Relationship Id="rId5" Type="http://schemas.openxmlformats.org/officeDocument/2006/relationships/image" Target="../media/image9.emf"/><Relationship Id="rId4" Type="http://schemas.openxmlformats.org/officeDocument/2006/relationships/oleObject" Target="../embeddings/oleObject22.bin"/><Relationship Id="rId9" Type="http://schemas.openxmlformats.org/officeDocument/2006/relationships/image" Target="../media/image14.png"/></Relationships>
</file>

<file path=ppt/slideLayouts/_rels/slideLayout4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50.xml"/><Relationship Id="rId7" Type="http://schemas.openxmlformats.org/officeDocument/2006/relationships/image" Target="../media/image18.png"/><Relationship Id="rId2" Type="http://schemas.openxmlformats.org/officeDocument/2006/relationships/tags" Target="../tags/tag49.xml"/><Relationship Id="rId1" Type="http://schemas.openxmlformats.org/officeDocument/2006/relationships/themeOverride" Target="../theme/themeOverride2.xml"/><Relationship Id="rId6" Type="http://schemas.openxmlformats.org/officeDocument/2006/relationships/image" Target="../media/image9.emf"/><Relationship Id="rId5" Type="http://schemas.openxmlformats.org/officeDocument/2006/relationships/oleObject" Target="../embeddings/oleObject23.bin"/><Relationship Id="rId10" Type="http://schemas.openxmlformats.org/officeDocument/2006/relationships/image" Target="../media/image14.png"/><Relationship Id="rId4" Type="http://schemas.openxmlformats.org/officeDocument/2006/relationships/slideMaster" Target="../slideMasters/slideMaster2.xml"/><Relationship Id="rId9" Type="http://schemas.openxmlformats.org/officeDocument/2006/relationships/image" Target="../media/image13.png"/></Relationships>
</file>

<file path=ppt/slideLayouts/_rels/slideLayout4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52.xml"/><Relationship Id="rId1" Type="http://schemas.openxmlformats.org/officeDocument/2006/relationships/tags" Target="../tags/tag51.xml"/><Relationship Id="rId6" Type="http://schemas.openxmlformats.org/officeDocument/2006/relationships/image" Target="../media/image20.png"/><Relationship Id="rId5" Type="http://schemas.openxmlformats.org/officeDocument/2006/relationships/image" Target="../media/image19.emf"/><Relationship Id="rId4" Type="http://schemas.openxmlformats.org/officeDocument/2006/relationships/oleObject" Target="../embeddings/oleObject24.bin"/><Relationship Id="rId9" Type="http://schemas.openxmlformats.org/officeDocument/2006/relationships/image" Target="../media/image14.png"/></Relationships>
</file>

<file path=ppt/slideLayouts/_rels/slideLayout4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54.xml"/><Relationship Id="rId7" Type="http://schemas.openxmlformats.org/officeDocument/2006/relationships/image" Target="../media/image21.png"/><Relationship Id="rId2" Type="http://schemas.openxmlformats.org/officeDocument/2006/relationships/tags" Target="../tags/tag53.xml"/><Relationship Id="rId1" Type="http://schemas.openxmlformats.org/officeDocument/2006/relationships/themeOverride" Target="../theme/themeOverride3.xml"/><Relationship Id="rId6" Type="http://schemas.openxmlformats.org/officeDocument/2006/relationships/image" Target="../media/image9.emf"/><Relationship Id="rId5" Type="http://schemas.openxmlformats.org/officeDocument/2006/relationships/oleObject" Target="../embeddings/oleObject25.bin"/><Relationship Id="rId10" Type="http://schemas.openxmlformats.org/officeDocument/2006/relationships/image" Target="../media/image14.png"/><Relationship Id="rId4" Type="http://schemas.openxmlformats.org/officeDocument/2006/relationships/slideMaster" Target="../slideMasters/slideMaster2.xml"/><Relationship Id="rId9" Type="http://schemas.openxmlformats.org/officeDocument/2006/relationships/image" Target="../media/image13.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image" Target="../media/image17.png"/><Relationship Id="rId5" Type="http://schemas.openxmlformats.org/officeDocument/2006/relationships/image" Target="../media/image9.emf"/><Relationship Id="rId4" Type="http://schemas.openxmlformats.org/officeDocument/2006/relationships/oleObject" Target="../embeddings/oleObject26.bin"/><Relationship Id="rId9" Type="http://schemas.openxmlformats.org/officeDocument/2006/relationships/image" Target="../media/image14.png"/></Relationships>
</file>

<file path=ppt/slideLayouts/_rels/slideLayout4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58.xml"/><Relationship Id="rId7" Type="http://schemas.openxmlformats.org/officeDocument/2006/relationships/image" Target="../media/image22.png"/><Relationship Id="rId2" Type="http://schemas.openxmlformats.org/officeDocument/2006/relationships/tags" Target="../tags/tag57.xml"/><Relationship Id="rId1" Type="http://schemas.openxmlformats.org/officeDocument/2006/relationships/themeOverride" Target="../theme/themeOverride4.xml"/><Relationship Id="rId6" Type="http://schemas.openxmlformats.org/officeDocument/2006/relationships/image" Target="../media/image9.emf"/><Relationship Id="rId5" Type="http://schemas.openxmlformats.org/officeDocument/2006/relationships/oleObject" Target="../embeddings/oleObject27.bin"/><Relationship Id="rId10" Type="http://schemas.openxmlformats.org/officeDocument/2006/relationships/image" Target="../media/image14.png"/><Relationship Id="rId4" Type="http://schemas.openxmlformats.org/officeDocument/2006/relationships/slideMaster" Target="../slideMasters/slideMaster2.xml"/><Relationship Id="rId9" Type="http://schemas.openxmlformats.org/officeDocument/2006/relationships/image" Target="../media/image13.png"/></Relationships>
</file>

<file path=ppt/slideLayouts/_rels/slideLayout4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image" Target="../media/image17.png"/><Relationship Id="rId5" Type="http://schemas.openxmlformats.org/officeDocument/2006/relationships/image" Target="../media/image9.emf"/><Relationship Id="rId4" Type="http://schemas.openxmlformats.org/officeDocument/2006/relationships/oleObject" Target="../embeddings/oleObject28.bin"/><Relationship Id="rId9" Type="http://schemas.openxmlformats.org/officeDocument/2006/relationships/image" Target="../media/image14.png"/></Relationships>
</file>

<file path=ppt/slideLayouts/_rels/slideLayout4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tags" Target="../tags/tag62.xml"/><Relationship Id="rId7" Type="http://schemas.openxmlformats.org/officeDocument/2006/relationships/image" Target="../media/image22.png"/><Relationship Id="rId2" Type="http://schemas.openxmlformats.org/officeDocument/2006/relationships/tags" Target="../tags/tag61.xml"/><Relationship Id="rId1" Type="http://schemas.openxmlformats.org/officeDocument/2006/relationships/themeOverride" Target="../theme/themeOverride5.xml"/><Relationship Id="rId6" Type="http://schemas.openxmlformats.org/officeDocument/2006/relationships/image" Target="../media/image9.emf"/><Relationship Id="rId5" Type="http://schemas.openxmlformats.org/officeDocument/2006/relationships/oleObject" Target="../embeddings/oleObject29.bin"/><Relationship Id="rId10" Type="http://schemas.openxmlformats.org/officeDocument/2006/relationships/image" Target="../media/image14.png"/><Relationship Id="rId4" Type="http://schemas.openxmlformats.org/officeDocument/2006/relationships/slideMaster" Target="../slideMasters/slideMaster2.xml"/><Relationship Id="rId9" Type="http://schemas.openxmlformats.org/officeDocument/2006/relationships/image" Target="../media/image13.png"/></Relationships>
</file>

<file path=ppt/slideLayouts/_rels/slideLayout4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image" Target="../media/image15.png"/><Relationship Id="rId5" Type="http://schemas.openxmlformats.org/officeDocument/2006/relationships/image" Target="../media/image9.emf"/><Relationship Id="rId4" Type="http://schemas.openxmlformats.org/officeDocument/2006/relationships/oleObject" Target="../embeddings/oleObject30.bin"/></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66.xml"/><Relationship Id="rId7" Type="http://schemas.openxmlformats.org/officeDocument/2006/relationships/image" Target="../media/image15.png"/><Relationship Id="rId2" Type="http://schemas.openxmlformats.org/officeDocument/2006/relationships/tags" Target="../tags/tag65.xml"/><Relationship Id="rId1" Type="http://schemas.openxmlformats.org/officeDocument/2006/relationships/themeOverride" Target="../theme/themeOverride6.xml"/><Relationship Id="rId6" Type="http://schemas.openxmlformats.org/officeDocument/2006/relationships/image" Target="../media/image9.emf"/><Relationship Id="rId5" Type="http://schemas.openxmlformats.org/officeDocument/2006/relationships/oleObject" Target="../embeddings/oleObject31.bin"/><Relationship Id="rId4" Type="http://schemas.openxmlformats.org/officeDocument/2006/relationships/slideMaster" Target="../slideMasters/slideMaster2.xml"/><Relationship Id="rId9" Type="http://schemas.openxmlformats.org/officeDocument/2006/relationships/image" Target="../media/image14.png"/></Relationships>
</file>

<file path=ppt/slideLayouts/_rels/slideLayout5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image" Target="../media/image23.png"/><Relationship Id="rId5" Type="http://schemas.openxmlformats.org/officeDocument/2006/relationships/image" Target="../media/image19.emf"/><Relationship Id="rId4" Type="http://schemas.openxmlformats.org/officeDocument/2006/relationships/oleObject" Target="../embeddings/oleObject32.bin"/><Relationship Id="rId9" Type="http://schemas.openxmlformats.org/officeDocument/2006/relationships/image" Target="../media/image14.png"/></Relationships>
</file>

<file path=ppt/slideLayouts/_rels/slideLayout5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image" Target="../media/image15.png"/><Relationship Id="rId5" Type="http://schemas.openxmlformats.org/officeDocument/2006/relationships/image" Target="../media/image9.emf"/><Relationship Id="rId4" Type="http://schemas.openxmlformats.org/officeDocument/2006/relationships/oleObject" Target="../embeddings/oleObject33.bin"/></Relationships>
</file>

<file path=ppt/slideLayouts/_rels/slideLayout5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72.xml"/><Relationship Id="rId7" Type="http://schemas.openxmlformats.org/officeDocument/2006/relationships/image" Target="../media/image15.png"/><Relationship Id="rId2" Type="http://schemas.openxmlformats.org/officeDocument/2006/relationships/tags" Target="../tags/tag71.xml"/><Relationship Id="rId1" Type="http://schemas.openxmlformats.org/officeDocument/2006/relationships/themeOverride" Target="../theme/themeOverride7.xml"/><Relationship Id="rId6" Type="http://schemas.openxmlformats.org/officeDocument/2006/relationships/image" Target="../media/image9.emf"/><Relationship Id="rId5" Type="http://schemas.openxmlformats.org/officeDocument/2006/relationships/oleObject" Target="../embeddings/oleObject34.bin"/><Relationship Id="rId4" Type="http://schemas.openxmlformats.org/officeDocument/2006/relationships/slideMaster" Target="../slideMasters/slideMaster2.xml"/><Relationship Id="rId9"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74.xml"/><Relationship Id="rId1" Type="http://schemas.openxmlformats.org/officeDocument/2006/relationships/tags" Target="../tags/tag73.xml"/><Relationship Id="rId6" Type="http://schemas.openxmlformats.org/officeDocument/2006/relationships/image" Target="../media/image15.png"/><Relationship Id="rId5" Type="http://schemas.openxmlformats.org/officeDocument/2006/relationships/image" Target="../media/image9.emf"/><Relationship Id="rId4" Type="http://schemas.openxmlformats.org/officeDocument/2006/relationships/oleObject" Target="../embeddings/oleObject35.bin"/></Relationships>
</file>

<file path=ppt/slideLayouts/_rels/slideLayout5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76.xml"/><Relationship Id="rId7" Type="http://schemas.openxmlformats.org/officeDocument/2006/relationships/image" Target="../media/image15.png"/><Relationship Id="rId2" Type="http://schemas.openxmlformats.org/officeDocument/2006/relationships/tags" Target="../tags/tag75.xml"/><Relationship Id="rId1" Type="http://schemas.openxmlformats.org/officeDocument/2006/relationships/themeOverride" Target="../theme/themeOverride8.xml"/><Relationship Id="rId6" Type="http://schemas.openxmlformats.org/officeDocument/2006/relationships/image" Target="../media/image9.emf"/><Relationship Id="rId5" Type="http://schemas.openxmlformats.org/officeDocument/2006/relationships/oleObject" Target="../embeddings/oleObject36.bin"/><Relationship Id="rId4" Type="http://schemas.openxmlformats.org/officeDocument/2006/relationships/slideMaster" Target="../slideMasters/slideMaster2.xml"/><Relationship Id="rId9" Type="http://schemas.openxmlformats.org/officeDocument/2006/relationships/image" Target="../media/image14.png"/></Relationships>
</file>

<file path=ppt/slideLayouts/_rels/slideLayout5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78.xml"/><Relationship Id="rId1" Type="http://schemas.openxmlformats.org/officeDocument/2006/relationships/tags" Target="../tags/tag77.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37.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80.xml"/><Relationship Id="rId1" Type="http://schemas.openxmlformats.org/officeDocument/2006/relationships/tags" Target="../tags/tag79.xml"/><Relationship Id="rId5" Type="http://schemas.openxmlformats.org/officeDocument/2006/relationships/image" Target="../media/image9.emf"/><Relationship Id="rId4" Type="http://schemas.openxmlformats.org/officeDocument/2006/relationships/oleObject" Target="../embeddings/oleObject38.bin"/></Relationships>
</file>

<file path=ppt/slideLayouts/_rels/slideLayout5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tags" Target="../tags/tag83.xml"/><Relationship Id="rId7" Type="http://schemas.openxmlformats.org/officeDocument/2006/relationships/image" Target="../media/image11.emf"/><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oleObject" Target="../embeddings/oleObject39.bin"/><Relationship Id="rId5" Type="http://schemas.openxmlformats.org/officeDocument/2006/relationships/slideMaster" Target="../slideMasters/slideMaster2.xml"/><Relationship Id="rId10" Type="http://schemas.openxmlformats.org/officeDocument/2006/relationships/image" Target="../media/image14.png"/><Relationship Id="rId4" Type="http://schemas.openxmlformats.org/officeDocument/2006/relationships/tags" Target="../tags/tag84.xml"/><Relationship Id="rId9" Type="http://schemas.openxmlformats.org/officeDocument/2006/relationships/image" Target="../media/image13.png"/></Relationships>
</file>

<file path=ppt/slideLayouts/_rels/slideLayout5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86.xml"/><Relationship Id="rId1" Type="http://schemas.openxmlformats.org/officeDocument/2006/relationships/tags" Target="../tags/tag85.xml"/><Relationship Id="rId6" Type="http://schemas.openxmlformats.org/officeDocument/2006/relationships/image" Target="../media/image15.png"/><Relationship Id="rId5" Type="http://schemas.openxmlformats.org/officeDocument/2006/relationships/image" Target="../media/image9.emf"/><Relationship Id="rId4" Type="http://schemas.openxmlformats.org/officeDocument/2006/relationships/oleObject" Target="../embeddings/oleObject40.bin"/></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image" Target="../media/image15.png"/><Relationship Id="rId5" Type="http://schemas.openxmlformats.org/officeDocument/2006/relationships/image" Target="../media/image9.emf"/><Relationship Id="rId4" Type="http://schemas.openxmlformats.org/officeDocument/2006/relationships/oleObject" Target="../embeddings/oleObject41.bin"/></Relationships>
</file>

<file path=ppt/slideLayouts/_rels/slideLayout6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image" Target="../media/image15.png"/><Relationship Id="rId5" Type="http://schemas.openxmlformats.org/officeDocument/2006/relationships/image" Target="../media/image9.emf"/><Relationship Id="rId4" Type="http://schemas.openxmlformats.org/officeDocument/2006/relationships/oleObject" Target="../embeddings/oleObject42.bin"/></Relationships>
</file>

<file path=ppt/slideLayouts/_rels/slideLayout6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image" Target="../media/image15.png"/><Relationship Id="rId5" Type="http://schemas.openxmlformats.org/officeDocument/2006/relationships/image" Target="../media/image9.emf"/><Relationship Id="rId4" Type="http://schemas.openxmlformats.org/officeDocument/2006/relationships/oleObject" Target="../embeddings/oleObject43.bin"/></Relationships>
</file>

<file path=ppt/slideLayouts/_rels/slideLayout6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15.png"/><Relationship Id="rId5" Type="http://schemas.openxmlformats.org/officeDocument/2006/relationships/image" Target="../media/image9.emf"/><Relationship Id="rId4" Type="http://schemas.openxmlformats.org/officeDocument/2006/relationships/oleObject" Target="../embeddings/oleObject44.bin"/></Relationships>
</file>

<file path=ppt/slideLayouts/_rels/slideLayout6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96.xml"/><Relationship Id="rId1" Type="http://schemas.openxmlformats.org/officeDocument/2006/relationships/tags" Target="../tags/tag95.xml"/><Relationship Id="rId6" Type="http://schemas.openxmlformats.org/officeDocument/2006/relationships/image" Target="../media/image16.png"/><Relationship Id="rId5" Type="http://schemas.openxmlformats.org/officeDocument/2006/relationships/image" Target="../media/image9.emf"/><Relationship Id="rId4" Type="http://schemas.openxmlformats.org/officeDocument/2006/relationships/oleObject" Target="../embeddings/oleObject45.bin"/><Relationship Id="rId9" Type="http://schemas.openxmlformats.org/officeDocument/2006/relationships/image" Target="../media/image14.png"/></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16.png"/><Relationship Id="rId5" Type="http://schemas.openxmlformats.org/officeDocument/2006/relationships/image" Target="../media/image9.emf"/><Relationship Id="rId4" Type="http://schemas.openxmlformats.org/officeDocument/2006/relationships/oleObject" Target="../embeddings/oleObject46.bin"/><Relationship Id="rId9" Type="http://schemas.openxmlformats.org/officeDocument/2006/relationships/image" Target="../media/image14.png"/></Relationships>
</file>

<file path=ppt/slideLayouts/_rels/slideLayout6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16.png"/><Relationship Id="rId5" Type="http://schemas.openxmlformats.org/officeDocument/2006/relationships/image" Target="../media/image9.emf"/><Relationship Id="rId4" Type="http://schemas.openxmlformats.org/officeDocument/2006/relationships/oleObject" Target="../embeddings/oleObject47.bin"/><Relationship Id="rId9" Type="http://schemas.openxmlformats.org/officeDocument/2006/relationships/image" Target="../media/image14.png"/></Relationships>
</file>

<file path=ppt/slideLayouts/_rels/slideLayout6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102.xml"/><Relationship Id="rId1" Type="http://schemas.openxmlformats.org/officeDocument/2006/relationships/tags" Target="../tags/tag101.xml"/><Relationship Id="rId6" Type="http://schemas.openxmlformats.org/officeDocument/2006/relationships/image" Target="../media/image16.png"/><Relationship Id="rId5" Type="http://schemas.openxmlformats.org/officeDocument/2006/relationships/image" Target="../media/image9.emf"/><Relationship Id="rId4" Type="http://schemas.openxmlformats.org/officeDocument/2006/relationships/oleObject" Target="../embeddings/oleObject48.bin"/><Relationship Id="rId9" Type="http://schemas.openxmlformats.org/officeDocument/2006/relationships/image" Target="../media/image14.png"/></Relationships>
</file>

<file path=ppt/slideLayouts/_rels/slideLayout6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104.xml"/><Relationship Id="rId1" Type="http://schemas.openxmlformats.org/officeDocument/2006/relationships/tags" Target="../tags/tag103.xml"/><Relationship Id="rId6" Type="http://schemas.openxmlformats.org/officeDocument/2006/relationships/image" Target="../media/image16.png"/><Relationship Id="rId5" Type="http://schemas.openxmlformats.org/officeDocument/2006/relationships/image" Target="../media/image9.emf"/><Relationship Id="rId4" Type="http://schemas.openxmlformats.org/officeDocument/2006/relationships/oleObject" Target="../embeddings/oleObject49.bin"/><Relationship Id="rId9" Type="http://schemas.openxmlformats.org/officeDocument/2006/relationships/image" Target="../media/image14.png"/></Relationships>
</file>

<file path=ppt/slideLayouts/_rels/slideLayout6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image" Target="../media/image16.png"/><Relationship Id="rId5" Type="http://schemas.openxmlformats.org/officeDocument/2006/relationships/image" Target="../media/image9.emf"/><Relationship Id="rId4" Type="http://schemas.openxmlformats.org/officeDocument/2006/relationships/oleObject" Target="../embeddings/oleObject50.bin"/><Relationship Id="rId9" Type="http://schemas.openxmlformats.org/officeDocument/2006/relationships/image" Target="../media/image1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image" Target="../media/image17.png"/><Relationship Id="rId5" Type="http://schemas.openxmlformats.org/officeDocument/2006/relationships/image" Target="../media/image19.emf"/><Relationship Id="rId4" Type="http://schemas.openxmlformats.org/officeDocument/2006/relationships/oleObject" Target="../embeddings/oleObject51.bin"/><Relationship Id="rId9" Type="http://schemas.openxmlformats.org/officeDocument/2006/relationships/image" Target="../media/image14.png"/></Relationships>
</file>

<file path=ppt/slideLayouts/_rels/slideLayout7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18.png"/><Relationship Id="rId5" Type="http://schemas.openxmlformats.org/officeDocument/2006/relationships/image" Target="../media/image9.emf"/><Relationship Id="rId4" Type="http://schemas.openxmlformats.org/officeDocument/2006/relationships/oleObject" Target="../embeddings/oleObject52.bin"/><Relationship Id="rId9" Type="http://schemas.openxmlformats.org/officeDocument/2006/relationships/image" Target="../media/image14.png"/></Relationships>
</file>

<file path=ppt/slideLayouts/_rels/slideLayout7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112.xml"/><Relationship Id="rId1" Type="http://schemas.openxmlformats.org/officeDocument/2006/relationships/tags" Target="../tags/tag111.xml"/><Relationship Id="rId6" Type="http://schemas.openxmlformats.org/officeDocument/2006/relationships/image" Target="../media/image20.png"/><Relationship Id="rId5" Type="http://schemas.openxmlformats.org/officeDocument/2006/relationships/image" Target="../media/image9.emf"/><Relationship Id="rId4" Type="http://schemas.openxmlformats.org/officeDocument/2006/relationships/oleObject" Target="../embeddings/oleObject53.bin"/><Relationship Id="rId9" Type="http://schemas.openxmlformats.org/officeDocument/2006/relationships/image" Target="../media/image14.png"/></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114.xml"/><Relationship Id="rId1" Type="http://schemas.openxmlformats.org/officeDocument/2006/relationships/tags" Target="../tags/tag113.xml"/><Relationship Id="rId6" Type="http://schemas.openxmlformats.org/officeDocument/2006/relationships/image" Target="../media/image21.png"/><Relationship Id="rId5" Type="http://schemas.openxmlformats.org/officeDocument/2006/relationships/image" Target="../media/image9.emf"/><Relationship Id="rId4" Type="http://schemas.openxmlformats.org/officeDocument/2006/relationships/oleObject" Target="../embeddings/oleObject54.bin"/><Relationship Id="rId9" Type="http://schemas.openxmlformats.org/officeDocument/2006/relationships/image" Target="../media/image14.png"/></Relationships>
</file>

<file path=ppt/slideLayouts/_rels/slideLayout7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116.xml"/><Relationship Id="rId1" Type="http://schemas.openxmlformats.org/officeDocument/2006/relationships/tags" Target="../tags/tag115.xml"/><Relationship Id="rId6" Type="http://schemas.openxmlformats.org/officeDocument/2006/relationships/image" Target="../media/image17.png"/><Relationship Id="rId5" Type="http://schemas.openxmlformats.org/officeDocument/2006/relationships/image" Target="../media/image9.emf"/><Relationship Id="rId4" Type="http://schemas.openxmlformats.org/officeDocument/2006/relationships/oleObject" Target="../embeddings/oleObject55.bin"/><Relationship Id="rId9" Type="http://schemas.openxmlformats.org/officeDocument/2006/relationships/image" Target="../media/image14.png"/></Relationships>
</file>

<file path=ppt/slideLayouts/_rels/slideLayout7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image" Target="../media/image22.png"/><Relationship Id="rId5" Type="http://schemas.openxmlformats.org/officeDocument/2006/relationships/image" Target="../media/image9.emf"/><Relationship Id="rId4" Type="http://schemas.openxmlformats.org/officeDocument/2006/relationships/oleObject" Target="../embeddings/oleObject56.bin"/><Relationship Id="rId9" Type="http://schemas.openxmlformats.org/officeDocument/2006/relationships/image" Target="../media/image14.png"/></Relationships>
</file>

<file path=ppt/slideLayouts/_rels/slideLayout7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120.xml"/><Relationship Id="rId1" Type="http://schemas.openxmlformats.org/officeDocument/2006/relationships/tags" Target="../tags/tag119.xml"/><Relationship Id="rId6" Type="http://schemas.openxmlformats.org/officeDocument/2006/relationships/image" Target="../media/image17.png"/><Relationship Id="rId5" Type="http://schemas.openxmlformats.org/officeDocument/2006/relationships/image" Target="../media/image9.emf"/><Relationship Id="rId4" Type="http://schemas.openxmlformats.org/officeDocument/2006/relationships/oleObject" Target="../embeddings/oleObject57.bin"/><Relationship Id="rId9" Type="http://schemas.openxmlformats.org/officeDocument/2006/relationships/image" Target="../media/image14.png"/></Relationships>
</file>

<file path=ppt/slideLayouts/_rels/slideLayout7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122.xml"/><Relationship Id="rId1" Type="http://schemas.openxmlformats.org/officeDocument/2006/relationships/tags" Target="../tags/tag121.xml"/><Relationship Id="rId6" Type="http://schemas.openxmlformats.org/officeDocument/2006/relationships/image" Target="../media/image22.png"/><Relationship Id="rId5" Type="http://schemas.openxmlformats.org/officeDocument/2006/relationships/image" Target="../media/image9.emf"/><Relationship Id="rId4" Type="http://schemas.openxmlformats.org/officeDocument/2006/relationships/oleObject" Target="../embeddings/oleObject58.bin"/><Relationship Id="rId9" Type="http://schemas.openxmlformats.org/officeDocument/2006/relationships/image" Target="../media/image14.png"/></Relationships>
</file>

<file path=ppt/slideLayouts/_rels/slideLayout78.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image" Target="../media/image15.png"/><Relationship Id="rId5" Type="http://schemas.openxmlformats.org/officeDocument/2006/relationships/image" Target="../media/image9.emf"/><Relationship Id="rId4" Type="http://schemas.openxmlformats.org/officeDocument/2006/relationships/oleObject" Target="../embeddings/oleObject59.bin"/></Relationships>
</file>

<file path=ppt/slideLayouts/_rels/slideLayout7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15.png"/><Relationship Id="rId5" Type="http://schemas.openxmlformats.org/officeDocument/2006/relationships/image" Target="../media/image9.emf"/><Relationship Id="rId4" Type="http://schemas.openxmlformats.org/officeDocument/2006/relationships/oleObject" Target="../embeddings/oleObject60.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image" Target="../media/image23.png"/><Relationship Id="rId5" Type="http://schemas.openxmlformats.org/officeDocument/2006/relationships/image" Target="../media/image11.emf"/><Relationship Id="rId4" Type="http://schemas.openxmlformats.org/officeDocument/2006/relationships/oleObject" Target="../embeddings/oleObject61.bin"/><Relationship Id="rId9" Type="http://schemas.openxmlformats.org/officeDocument/2006/relationships/image" Target="../media/image14.png"/></Relationships>
</file>

<file path=ppt/slideLayouts/_rels/slideLayout8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15.png"/><Relationship Id="rId5" Type="http://schemas.openxmlformats.org/officeDocument/2006/relationships/image" Target="../media/image9.emf"/><Relationship Id="rId4" Type="http://schemas.openxmlformats.org/officeDocument/2006/relationships/oleObject" Target="../embeddings/oleObject62.bin"/></Relationships>
</file>

<file path=ppt/slideLayouts/_rels/slideLayout8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image" Target="../media/image17.png"/><Relationship Id="rId5" Type="http://schemas.openxmlformats.org/officeDocument/2006/relationships/image" Target="../media/image9.emf"/><Relationship Id="rId4" Type="http://schemas.openxmlformats.org/officeDocument/2006/relationships/oleObject" Target="../embeddings/oleObject63.bin"/><Relationship Id="rId9" Type="http://schemas.openxmlformats.org/officeDocument/2006/relationships/image" Target="../media/image14.png"/></Relationships>
</file>

<file path=ppt/slideLayouts/_rels/slideLayout8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134.xml"/><Relationship Id="rId1" Type="http://schemas.openxmlformats.org/officeDocument/2006/relationships/tags" Target="../tags/tag133.xml"/><Relationship Id="rId6" Type="http://schemas.openxmlformats.org/officeDocument/2006/relationships/image" Target="../media/image15.png"/><Relationship Id="rId5" Type="http://schemas.openxmlformats.org/officeDocument/2006/relationships/image" Target="../media/image9.emf"/><Relationship Id="rId4" Type="http://schemas.openxmlformats.org/officeDocument/2006/relationships/oleObject" Target="../embeddings/oleObject64.bin"/></Relationships>
</file>

<file path=ppt/slideLayouts/_rels/slideLayout8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image" Target="../media/image15.png"/><Relationship Id="rId5" Type="http://schemas.openxmlformats.org/officeDocument/2006/relationships/image" Target="../media/image9.emf"/><Relationship Id="rId4" Type="http://schemas.openxmlformats.org/officeDocument/2006/relationships/oleObject" Target="../embeddings/oleObject65.bin"/></Relationships>
</file>

<file path=ppt/slideLayouts/_rels/slideLayout8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15.png"/><Relationship Id="rId5" Type="http://schemas.openxmlformats.org/officeDocument/2006/relationships/image" Target="../media/image9.emf"/><Relationship Id="rId4" Type="http://schemas.openxmlformats.org/officeDocument/2006/relationships/oleObject" Target="../embeddings/oleObject66.bin"/></Relationships>
</file>

<file path=ppt/slideLayouts/_rels/slideLayout8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140.xml"/><Relationship Id="rId1" Type="http://schemas.openxmlformats.org/officeDocument/2006/relationships/tags" Target="../tags/tag139.xml"/><Relationship Id="rId6" Type="http://schemas.openxmlformats.org/officeDocument/2006/relationships/image" Target="../media/image12.png"/><Relationship Id="rId5" Type="http://schemas.openxmlformats.org/officeDocument/2006/relationships/image" Target="../media/image11.emf"/><Relationship Id="rId4" Type="http://schemas.openxmlformats.org/officeDocument/2006/relationships/oleObject" Target="../embeddings/oleObject67.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image" Target="../media/image9.emf"/><Relationship Id="rId4" Type="http://schemas.openxmlformats.org/officeDocument/2006/relationships/oleObject" Target="../embeddings/oleObject68.bin"/></Relationships>
</file>

<file path=ppt/slideLayouts/_rels/slideLayout88.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45.xml"/><Relationship Id="rId7" Type="http://schemas.openxmlformats.org/officeDocument/2006/relationships/image" Target="../media/image15.png"/><Relationship Id="rId2" Type="http://schemas.openxmlformats.org/officeDocument/2006/relationships/tags" Target="../tags/tag144.xml"/><Relationship Id="rId1" Type="http://schemas.openxmlformats.org/officeDocument/2006/relationships/tags" Target="../tags/tag143.xml"/><Relationship Id="rId6" Type="http://schemas.openxmlformats.org/officeDocument/2006/relationships/image" Target="../media/image10.emf"/><Relationship Id="rId5" Type="http://schemas.openxmlformats.org/officeDocument/2006/relationships/oleObject" Target="../embeddings/oleObject69.bin"/><Relationship Id="rId4" Type="http://schemas.openxmlformats.org/officeDocument/2006/relationships/slideMaster" Target="../slideMasters/slideMaster2.xml"/><Relationship Id="rId9" Type="http://schemas.openxmlformats.org/officeDocument/2006/relationships/image" Target="../media/image14.png"/></Relationships>
</file>

<file path=ppt/slideLayouts/_rels/slideLayout89.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147.xml"/><Relationship Id="rId1" Type="http://schemas.openxmlformats.org/officeDocument/2006/relationships/tags" Target="../tags/tag146.xml"/><Relationship Id="rId6" Type="http://schemas.openxmlformats.org/officeDocument/2006/relationships/image" Target="../media/image15.png"/><Relationship Id="rId5" Type="http://schemas.openxmlformats.org/officeDocument/2006/relationships/image" Target="../media/image10.emf"/><Relationship Id="rId4" Type="http://schemas.openxmlformats.org/officeDocument/2006/relationships/oleObject" Target="../embeddings/oleObject70.bin"/></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image" Target="../media/image15.png"/><Relationship Id="rId5" Type="http://schemas.openxmlformats.org/officeDocument/2006/relationships/image" Target="../media/image10.emf"/><Relationship Id="rId4" Type="http://schemas.openxmlformats.org/officeDocument/2006/relationships/oleObject" Target="../embeddings/oleObject71.bin"/></Relationships>
</file>

<file path=ppt/slideLayouts/_rels/slideLayout9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151.xml"/><Relationship Id="rId1" Type="http://schemas.openxmlformats.org/officeDocument/2006/relationships/tags" Target="../tags/tag150.xml"/><Relationship Id="rId6" Type="http://schemas.openxmlformats.org/officeDocument/2006/relationships/image" Target="../media/image16.png"/><Relationship Id="rId5" Type="http://schemas.openxmlformats.org/officeDocument/2006/relationships/image" Target="../media/image10.emf"/><Relationship Id="rId4" Type="http://schemas.openxmlformats.org/officeDocument/2006/relationships/oleObject" Target="../embeddings/oleObject72.bin"/><Relationship Id="rId9" Type="http://schemas.openxmlformats.org/officeDocument/2006/relationships/image" Target="../media/image14.png"/></Relationships>
</file>

<file path=ppt/slideLayouts/_rels/slideLayout9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tags" Target="../tags/tag154.xml"/><Relationship Id="rId7" Type="http://schemas.openxmlformats.org/officeDocument/2006/relationships/image" Target="../media/image15.pn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image" Target="../media/image10.emf"/><Relationship Id="rId5" Type="http://schemas.openxmlformats.org/officeDocument/2006/relationships/oleObject" Target="../embeddings/oleObject73.bin"/><Relationship Id="rId4" Type="http://schemas.openxmlformats.org/officeDocument/2006/relationships/slideMaster" Target="../slideMasters/slideMaster2.xml"/><Relationship Id="rId9" Type="http://schemas.openxmlformats.org/officeDocument/2006/relationships/image" Target="../media/image14.png"/></Relationships>
</file>

<file path=ppt/slideLayouts/_rels/slideLayout9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156.xml"/><Relationship Id="rId1" Type="http://schemas.openxmlformats.org/officeDocument/2006/relationships/tags" Target="../tags/tag155.xml"/><Relationship Id="rId6" Type="http://schemas.openxmlformats.org/officeDocument/2006/relationships/image" Target="../media/image15.png"/><Relationship Id="rId5" Type="http://schemas.openxmlformats.org/officeDocument/2006/relationships/image" Target="../media/image10.emf"/><Relationship Id="rId4" Type="http://schemas.openxmlformats.org/officeDocument/2006/relationships/oleObject" Target="../embeddings/oleObject74.bin"/></Relationships>
</file>

<file path=ppt/slideLayouts/_rels/slideLayout9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Master" Target="../slideMasters/slideMaster2.xml"/><Relationship Id="rId7" Type="http://schemas.openxmlformats.org/officeDocument/2006/relationships/image" Target="../media/image13.png"/><Relationship Id="rId2" Type="http://schemas.openxmlformats.org/officeDocument/2006/relationships/tags" Target="../tags/tag158.xml"/><Relationship Id="rId1" Type="http://schemas.openxmlformats.org/officeDocument/2006/relationships/tags" Target="../tags/tag157.xml"/><Relationship Id="rId6" Type="http://schemas.openxmlformats.org/officeDocument/2006/relationships/image" Target="../media/image15.png"/><Relationship Id="rId5" Type="http://schemas.openxmlformats.org/officeDocument/2006/relationships/image" Target="../media/image10.emf"/><Relationship Id="rId4" Type="http://schemas.openxmlformats.org/officeDocument/2006/relationships/oleObject" Target="../embeddings/oleObject75.bin"/></Relationships>
</file>

<file path=ppt/slideLayouts/_rels/slideLayout9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160.xml"/><Relationship Id="rId1" Type="http://schemas.openxmlformats.org/officeDocument/2006/relationships/tags" Target="../tags/tag159.xml"/><Relationship Id="rId6" Type="http://schemas.openxmlformats.org/officeDocument/2006/relationships/image" Target="../media/image16.png"/><Relationship Id="rId5" Type="http://schemas.openxmlformats.org/officeDocument/2006/relationships/image" Target="../media/image10.emf"/><Relationship Id="rId4" Type="http://schemas.openxmlformats.org/officeDocument/2006/relationships/oleObject" Target="../embeddings/oleObject76.bin"/><Relationship Id="rId9" Type="http://schemas.openxmlformats.org/officeDocument/2006/relationships/image" Target="../media/image14.png"/></Relationships>
</file>

<file path=ppt/slideLayouts/_rels/slideLayout9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slideMaster" Target="../slideMasters/slideMaster2.xml"/><Relationship Id="rId7" Type="http://schemas.openxmlformats.org/officeDocument/2006/relationships/image" Target="../media/image15.png"/><Relationship Id="rId2" Type="http://schemas.openxmlformats.org/officeDocument/2006/relationships/tags" Target="../tags/tag162.xml"/><Relationship Id="rId1" Type="http://schemas.openxmlformats.org/officeDocument/2006/relationships/tags" Target="../tags/tag161.xml"/><Relationship Id="rId6" Type="http://schemas.openxmlformats.org/officeDocument/2006/relationships/image" Target="../media/image17.png"/><Relationship Id="rId5" Type="http://schemas.openxmlformats.org/officeDocument/2006/relationships/image" Target="../media/image10.emf"/><Relationship Id="rId4" Type="http://schemas.openxmlformats.org/officeDocument/2006/relationships/oleObject" Target="../embeddings/oleObject77.bin"/><Relationship Id="rId9" Type="http://schemas.openxmlformats.org/officeDocument/2006/relationships/image" Target="../media/image14.png"/></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3.xml"/><Relationship Id="rId5" Type="http://schemas.openxmlformats.org/officeDocument/2006/relationships/image" Target="../media/image26.png"/><Relationship Id="rId4" Type="http://schemas.openxmlformats.org/officeDocument/2006/relationships/image" Target="../media/image6.png"/></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Cover Slide">
    <p:bg>
      <p:bgRef idx="1001">
        <a:schemeClr val="bg2"/>
      </p:bgRef>
    </p:bg>
    <p:spTree>
      <p:nvGrpSpPr>
        <p:cNvPr id="1" name=""/>
        <p:cNvGrpSpPr/>
        <p:nvPr/>
      </p:nvGrpSpPr>
      <p:grpSpPr>
        <a:xfrm>
          <a:off x="0" y="0"/>
          <a:ext cx="0" cy="0"/>
          <a:chOff x="0" y="0"/>
          <a:chExt cx="0" cy="0"/>
        </a:xfrm>
      </p:grpSpPr>
      <p:pic>
        <p:nvPicPr>
          <p:cNvPr id="14" name="Picture 13" descr="Graphical user interface&#10;&#10;Description automatically generated with low confidence">
            <a:extLst>
              <a:ext uri="{FF2B5EF4-FFF2-40B4-BE49-F238E27FC236}">
                <a16:creationId xmlns:a16="http://schemas.microsoft.com/office/drawing/2014/main" id="{1FEEF4E9-AE85-3830-3FB9-66D7A3850E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326"/>
          <a:stretch/>
        </p:blipFill>
        <p:spPr>
          <a:xfrm>
            <a:off x="1" y="1"/>
            <a:ext cx="12192000" cy="6858000"/>
          </a:xfrm>
          <a:prstGeom prst="rect">
            <a:avLst/>
          </a:prstGeom>
        </p:spPr>
      </p:pic>
      <p:sp>
        <p:nvSpPr>
          <p:cNvPr id="2" name="Title 1">
            <a:extLst>
              <a:ext uri="{FF2B5EF4-FFF2-40B4-BE49-F238E27FC236}">
                <a16:creationId xmlns:a16="http://schemas.microsoft.com/office/drawing/2014/main" id="{AA4C642F-9B1F-E44B-ABFA-D0CF58DA8D14}"/>
              </a:ext>
            </a:extLst>
          </p:cNvPr>
          <p:cNvSpPr>
            <a:spLocks noGrp="1"/>
          </p:cNvSpPr>
          <p:nvPr>
            <p:ph type="ctrTitle" hasCustomPrompt="1"/>
          </p:nvPr>
        </p:nvSpPr>
        <p:spPr>
          <a:xfrm>
            <a:off x="2436876" y="2670974"/>
            <a:ext cx="7318248" cy="1218795"/>
          </a:xfrm>
          <a:prstGeom prst="rect">
            <a:avLst/>
          </a:prstGeom>
        </p:spPr>
        <p:txBody>
          <a:bodyPr wrap="square" lIns="0" tIns="0" rIns="0" bIns="0" anchor="ctr">
            <a:spAutoFit/>
          </a:bodyPr>
          <a:lstStyle>
            <a:lvl1pPr algn="ctr">
              <a:lnSpc>
                <a:spcPct val="90000"/>
              </a:lnSpc>
              <a:defRPr sz="4400" b="1"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TITLE GOES HERE TWO LINES</a:t>
            </a:r>
          </a:p>
        </p:txBody>
      </p:sp>
      <p:sp>
        <p:nvSpPr>
          <p:cNvPr id="3" name="Subtitle 2">
            <a:extLst>
              <a:ext uri="{FF2B5EF4-FFF2-40B4-BE49-F238E27FC236}">
                <a16:creationId xmlns:a16="http://schemas.microsoft.com/office/drawing/2014/main" id="{96497139-6D43-0A48-AE8F-62632583B6A0}"/>
              </a:ext>
            </a:extLst>
          </p:cNvPr>
          <p:cNvSpPr>
            <a:spLocks noGrp="1"/>
          </p:cNvSpPr>
          <p:nvPr>
            <p:ph type="subTitle" idx="1"/>
          </p:nvPr>
        </p:nvSpPr>
        <p:spPr>
          <a:xfrm>
            <a:off x="2433828" y="4310064"/>
            <a:ext cx="7318248" cy="243528"/>
          </a:xfrm>
          <a:prstGeom prst="rect">
            <a:avLst/>
          </a:prstGeom>
        </p:spPr>
        <p:txBody>
          <a:bodyPr wrap="square" lIns="0" tIns="0" rIns="0" bIns="0">
            <a:spAutoFit/>
          </a:bodyPr>
          <a:lstStyle>
            <a:lvl1pPr marL="0" indent="0" algn="ctr">
              <a:spcBef>
                <a:spcPts val="400"/>
              </a:spcBef>
              <a:buNone/>
              <a:defRPr sz="1400" b="0" i="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15256563-754B-5352-D109-5B8D0D68FAC3}"/>
              </a:ext>
            </a:extLst>
          </p:cNvPr>
          <p:cNvSpPr/>
          <p:nvPr userDrawn="1"/>
        </p:nvSpPr>
        <p:spPr>
          <a:xfrm>
            <a:off x="2436876" y="2417510"/>
            <a:ext cx="73152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Rectangle 12">
            <a:extLst>
              <a:ext uri="{FF2B5EF4-FFF2-40B4-BE49-F238E27FC236}">
                <a16:creationId xmlns:a16="http://schemas.microsoft.com/office/drawing/2014/main" id="{5B642210-8CC1-D214-B48D-898F76611857}"/>
              </a:ext>
            </a:extLst>
          </p:cNvPr>
          <p:cNvSpPr/>
          <p:nvPr userDrawn="1"/>
        </p:nvSpPr>
        <p:spPr>
          <a:xfrm>
            <a:off x="2436876" y="4052163"/>
            <a:ext cx="73152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5" name="Picture 4" descr="Logo&#10;&#10;Description automatically generated">
            <a:extLst>
              <a:ext uri="{FF2B5EF4-FFF2-40B4-BE49-F238E27FC236}">
                <a16:creationId xmlns:a16="http://schemas.microsoft.com/office/drawing/2014/main" id="{3AC5D65A-DD7A-5AEA-B57F-4B1322B874F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24600" y="5324488"/>
            <a:ext cx="824230" cy="824230"/>
          </a:xfrm>
          <a:prstGeom prst="rect">
            <a:avLst/>
          </a:prstGeom>
        </p:spPr>
      </p:pic>
      <p:pic>
        <p:nvPicPr>
          <p:cNvPr id="9" name="Picture 8" descr="Logo&#10;&#10;Description automatically generated">
            <a:extLst>
              <a:ext uri="{FF2B5EF4-FFF2-40B4-BE49-F238E27FC236}">
                <a16:creationId xmlns:a16="http://schemas.microsoft.com/office/drawing/2014/main" id="{93E691C2-0FE0-3134-71B7-F534D9BB740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043242" y="5347970"/>
            <a:ext cx="824230" cy="824230"/>
          </a:xfrm>
          <a:prstGeom prst="rect">
            <a:avLst/>
          </a:prstGeom>
        </p:spPr>
      </p:pic>
      <p:pic>
        <p:nvPicPr>
          <p:cNvPr id="11" name="Picture 10" descr="Text&#10;&#10;Description automatically generated">
            <a:extLst>
              <a:ext uri="{FF2B5EF4-FFF2-40B4-BE49-F238E27FC236}">
                <a16:creationId xmlns:a16="http://schemas.microsoft.com/office/drawing/2014/main" id="{FB6F9782-2C33-4968-B436-BF10D6E4ABCC}"/>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912614" y="165100"/>
            <a:ext cx="2523744" cy="1261872"/>
          </a:xfrm>
          <a:prstGeom prst="rect">
            <a:avLst/>
          </a:prstGeom>
        </p:spPr>
      </p:pic>
    </p:spTree>
    <p:extLst>
      <p:ext uri="{BB962C8B-B14F-4D97-AF65-F5344CB8AC3E}">
        <p14:creationId xmlns:p14="http://schemas.microsoft.com/office/powerpoint/2010/main" val="395580730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Title, Subtitle, and 3-Column Conten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4C626DCC-064B-625F-FD3B-8200AA803CCA}"/>
              </a:ext>
            </a:extLst>
          </p:cNvPr>
          <p:cNvSpPr>
            <a:spLocks noGrp="1"/>
          </p:cNvSpPr>
          <p:nvPr>
            <p:ph idx="10" hasCustomPrompt="1"/>
          </p:nvPr>
        </p:nvSpPr>
        <p:spPr>
          <a:xfrm>
            <a:off x="1592223" y="3525243"/>
            <a:ext cx="2447117" cy="208775"/>
          </a:xfrm>
          <a:prstGeom prst="rect">
            <a:avLst/>
          </a:prstGeom>
        </p:spPr>
        <p:txBody>
          <a:bodyPr wrap="square" lIns="0" tIns="0" rIns="0" bIns="0">
            <a:spAutoFit/>
          </a:bodyPr>
          <a:lstStyle>
            <a:lvl1pPr marL="0" indent="0">
              <a:buNone/>
              <a:defRPr sz="12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Main content</a:t>
            </a:r>
          </a:p>
        </p:txBody>
      </p:sp>
      <p:sp>
        <p:nvSpPr>
          <p:cNvPr id="9" name="Content Placeholder 2">
            <a:extLst>
              <a:ext uri="{FF2B5EF4-FFF2-40B4-BE49-F238E27FC236}">
                <a16:creationId xmlns:a16="http://schemas.microsoft.com/office/drawing/2014/main" id="{2D95F00E-D266-98D3-8C1E-636CE2D87DD4}"/>
              </a:ext>
            </a:extLst>
          </p:cNvPr>
          <p:cNvSpPr>
            <a:spLocks noGrp="1"/>
          </p:cNvSpPr>
          <p:nvPr>
            <p:ph idx="11" hasCustomPrompt="1"/>
          </p:nvPr>
        </p:nvSpPr>
        <p:spPr>
          <a:xfrm>
            <a:off x="5266944" y="3525243"/>
            <a:ext cx="2429256" cy="208775"/>
          </a:xfrm>
          <a:prstGeom prst="rect">
            <a:avLst/>
          </a:prstGeom>
        </p:spPr>
        <p:txBody>
          <a:bodyPr wrap="square" lIns="0" tIns="0" rIns="0" bIns="0">
            <a:spAutoFit/>
          </a:bodyPr>
          <a:lstStyle>
            <a:lvl1pPr marL="0" indent="0">
              <a:buNone/>
              <a:defRPr sz="12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Main content</a:t>
            </a:r>
          </a:p>
        </p:txBody>
      </p:sp>
      <p:sp>
        <p:nvSpPr>
          <p:cNvPr id="10" name="Content Placeholder 2">
            <a:extLst>
              <a:ext uri="{FF2B5EF4-FFF2-40B4-BE49-F238E27FC236}">
                <a16:creationId xmlns:a16="http://schemas.microsoft.com/office/drawing/2014/main" id="{56B79BE4-B698-C8A5-7260-8DB56142B276}"/>
              </a:ext>
            </a:extLst>
          </p:cNvPr>
          <p:cNvSpPr>
            <a:spLocks noGrp="1"/>
          </p:cNvSpPr>
          <p:nvPr>
            <p:ph idx="12" hasCustomPrompt="1"/>
          </p:nvPr>
        </p:nvSpPr>
        <p:spPr>
          <a:xfrm>
            <a:off x="8924544" y="3525243"/>
            <a:ext cx="2429256" cy="208775"/>
          </a:xfrm>
          <a:prstGeom prst="rect">
            <a:avLst/>
          </a:prstGeom>
        </p:spPr>
        <p:txBody>
          <a:bodyPr wrap="square" lIns="0" tIns="0" rIns="0" bIns="0">
            <a:spAutoFit/>
          </a:bodyPr>
          <a:lstStyle>
            <a:lvl1pPr marL="0" indent="0">
              <a:buNone/>
              <a:defRPr sz="12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Main content</a:t>
            </a:r>
          </a:p>
        </p:txBody>
      </p:sp>
      <p:sp>
        <p:nvSpPr>
          <p:cNvPr id="11" name="Content Placeholder 2">
            <a:extLst>
              <a:ext uri="{FF2B5EF4-FFF2-40B4-BE49-F238E27FC236}">
                <a16:creationId xmlns:a16="http://schemas.microsoft.com/office/drawing/2014/main" id="{D462A6E2-B3B0-A336-E5F0-B6D7B1CFC4A0}"/>
              </a:ext>
            </a:extLst>
          </p:cNvPr>
          <p:cNvSpPr>
            <a:spLocks noGrp="1"/>
          </p:cNvSpPr>
          <p:nvPr>
            <p:ph idx="13" hasCustomPrompt="1"/>
          </p:nvPr>
        </p:nvSpPr>
        <p:spPr>
          <a:xfrm>
            <a:off x="1591474" y="2940615"/>
            <a:ext cx="2430193" cy="369332"/>
          </a:xfrm>
          <a:prstGeom prst="rect">
            <a:avLst/>
          </a:prstGeom>
        </p:spPr>
        <p:txBody>
          <a:bodyPr wrap="square" lIns="0" tIns="0" rIns="0" bIns="0">
            <a:spAutoFit/>
          </a:bodyPr>
          <a:lstStyle>
            <a:lvl1pPr marL="0" indent="0">
              <a:lnSpc>
                <a:spcPct val="100000"/>
              </a:lnSpc>
              <a:buNone/>
              <a:defRPr sz="1200" b="1" i="0">
                <a:solidFill>
                  <a:schemeClr val="accent2"/>
                </a:solidFill>
                <a:latin typeface="Georgia" panose="02040502050405020303" pitchFamily="18" charset="0"/>
                <a:cs typeface="Arial" panose="020B0604020202020204" pitchFamily="34" charset="0"/>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HEADER GOES HERE IN TWO LINES</a:t>
            </a:r>
          </a:p>
        </p:txBody>
      </p:sp>
      <p:sp>
        <p:nvSpPr>
          <p:cNvPr id="14" name="Content Placeholder 2">
            <a:extLst>
              <a:ext uri="{FF2B5EF4-FFF2-40B4-BE49-F238E27FC236}">
                <a16:creationId xmlns:a16="http://schemas.microsoft.com/office/drawing/2014/main" id="{BDA7EF2D-AD24-6C5B-1C07-F1A6FF535E90}"/>
              </a:ext>
            </a:extLst>
          </p:cNvPr>
          <p:cNvSpPr>
            <a:spLocks noGrp="1"/>
          </p:cNvSpPr>
          <p:nvPr>
            <p:ph idx="14" hasCustomPrompt="1"/>
          </p:nvPr>
        </p:nvSpPr>
        <p:spPr>
          <a:xfrm>
            <a:off x="5266007" y="2940615"/>
            <a:ext cx="2430193" cy="369332"/>
          </a:xfrm>
          <a:prstGeom prst="rect">
            <a:avLst/>
          </a:prstGeom>
        </p:spPr>
        <p:txBody>
          <a:bodyPr wrap="square" lIns="0" tIns="0" rIns="0" bIns="0">
            <a:spAutoFit/>
          </a:bodyPr>
          <a:lstStyle>
            <a:lvl1pPr marL="0" indent="0">
              <a:lnSpc>
                <a:spcPct val="100000"/>
              </a:lnSpc>
              <a:buNone/>
              <a:defRPr sz="1200" b="1" i="0">
                <a:solidFill>
                  <a:schemeClr val="accent2"/>
                </a:solidFill>
                <a:latin typeface="Georgia" panose="02040502050405020303" pitchFamily="18" charset="0"/>
                <a:cs typeface="Arial" panose="020B0604020202020204" pitchFamily="34" charset="0"/>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HEADER GOES HERE IN TWO LINES</a:t>
            </a:r>
          </a:p>
        </p:txBody>
      </p:sp>
      <p:sp>
        <p:nvSpPr>
          <p:cNvPr id="19" name="Content Placeholder 2">
            <a:extLst>
              <a:ext uri="{FF2B5EF4-FFF2-40B4-BE49-F238E27FC236}">
                <a16:creationId xmlns:a16="http://schemas.microsoft.com/office/drawing/2014/main" id="{B825D11E-A5BB-CC0C-F4FB-40A6A00D8295}"/>
              </a:ext>
            </a:extLst>
          </p:cNvPr>
          <p:cNvSpPr>
            <a:spLocks noGrp="1"/>
          </p:cNvSpPr>
          <p:nvPr>
            <p:ph idx="15" hasCustomPrompt="1"/>
          </p:nvPr>
        </p:nvSpPr>
        <p:spPr>
          <a:xfrm>
            <a:off x="8924544" y="2940615"/>
            <a:ext cx="2412324" cy="369332"/>
          </a:xfrm>
          <a:prstGeom prst="rect">
            <a:avLst/>
          </a:prstGeom>
        </p:spPr>
        <p:txBody>
          <a:bodyPr wrap="square" lIns="0" tIns="0" rIns="0" bIns="0">
            <a:spAutoFit/>
          </a:bodyPr>
          <a:lstStyle>
            <a:lvl1pPr marL="0" indent="0">
              <a:lnSpc>
                <a:spcPct val="100000"/>
              </a:lnSpc>
              <a:buNone/>
              <a:defRPr sz="1200" b="1" i="0">
                <a:solidFill>
                  <a:schemeClr val="accent2"/>
                </a:solidFill>
                <a:latin typeface="Georgia" panose="02040502050405020303" pitchFamily="18" charset="0"/>
                <a:cs typeface="Arial" panose="020B0604020202020204" pitchFamily="34" charset="0"/>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HEADER GOES HERE IN TWO LINES</a:t>
            </a:r>
          </a:p>
        </p:txBody>
      </p:sp>
      <p:sp>
        <p:nvSpPr>
          <p:cNvPr id="24" name="Content Placeholder 2">
            <a:extLst>
              <a:ext uri="{FF2B5EF4-FFF2-40B4-BE49-F238E27FC236}">
                <a16:creationId xmlns:a16="http://schemas.microsoft.com/office/drawing/2014/main" id="{A40569BB-E7EF-E6CA-26A5-D5879C745B6E}"/>
              </a:ext>
            </a:extLst>
          </p:cNvPr>
          <p:cNvSpPr>
            <a:spLocks noGrp="1"/>
          </p:cNvSpPr>
          <p:nvPr>
            <p:ph idx="1"/>
          </p:nvPr>
        </p:nvSpPr>
        <p:spPr>
          <a:xfrm>
            <a:off x="838200" y="1097280"/>
            <a:ext cx="8229600" cy="278346"/>
          </a:xfrm>
          <a:prstGeom prst="rect">
            <a:avLst/>
          </a:prstGeom>
        </p:spPr>
        <p:txBody>
          <a:bodyPr wrap="square" lIns="0" tIns="0" rIns="0" bIns="0">
            <a:spAutoFit/>
          </a:bodyPr>
          <a:lstStyle>
            <a:lvl1pPr marL="0" indent="0">
              <a:buNone/>
              <a:defRPr sz="16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25" name="Title 5">
            <a:extLst>
              <a:ext uri="{FF2B5EF4-FFF2-40B4-BE49-F238E27FC236}">
                <a16:creationId xmlns:a16="http://schemas.microsoft.com/office/drawing/2014/main" id="{50AF2EA4-078D-45CC-C99A-BAB6F77BDC3D}"/>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27" name="Straight Connector 26">
            <a:extLst>
              <a:ext uri="{FF2B5EF4-FFF2-40B4-BE49-F238E27FC236}">
                <a16:creationId xmlns:a16="http://schemas.microsoft.com/office/drawing/2014/main" id="{E255C47B-407A-D334-70D1-56E27DFF22F3}"/>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E934C6C0-01B9-63B4-17E5-A44B3E4B6648}"/>
              </a:ext>
            </a:extLst>
          </p:cNvPr>
          <p:cNvSpPr>
            <a:spLocks noGrp="1"/>
          </p:cNvSpPr>
          <p:nvPr>
            <p:ph type="body" sz="quarter" idx="23" hasCustomPrompt="1"/>
          </p:nvPr>
        </p:nvSpPr>
        <p:spPr>
          <a:xfrm>
            <a:off x="855132" y="2815981"/>
            <a:ext cx="611293" cy="613020"/>
          </a:xfrm>
          <a:prstGeom prst="ellipse">
            <a:avLst/>
          </a:prstGeom>
          <a:solidFill>
            <a:schemeClr val="accent5"/>
          </a:solidFill>
        </p:spPr>
        <p:txBody>
          <a:bodyPr anchor="ctr"/>
          <a:lstStyle>
            <a:lvl1pPr marL="0" indent="0" algn="ctr">
              <a:buNone/>
              <a:defRPr sz="2400" b="1">
                <a:latin typeface="+mj-lt"/>
              </a:defRPr>
            </a:lvl1pPr>
          </a:lstStyle>
          <a:p>
            <a:pPr lvl="0"/>
            <a:r>
              <a:rPr lang="en-US"/>
              <a:t>1</a:t>
            </a:r>
          </a:p>
        </p:txBody>
      </p:sp>
      <p:sp>
        <p:nvSpPr>
          <p:cNvPr id="28" name="Text Placeholder 16">
            <a:extLst>
              <a:ext uri="{FF2B5EF4-FFF2-40B4-BE49-F238E27FC236}">
                <a16:creationId xmlns:a16="http://schemas.microsoft.com/office/drawing/2014/main" id="{5F87A599-D4D5-483F-5C16-8B9F7ACA4509}"/>
              </a:ext>
            </a:extLst>
          </p:cNvPr>
          <p:cNvSpPr>
            <a:spLocks noGrp="1"/>
          </p:cNvSpPr>
          <p:nvPr>
            <p:ph type="body" sz="quarter" idx="24" hasCustomPrompt="1"/>
          </p:nvPr>
        </p:nvSpPr>
        <p:spPr>
          <a:xfrm>
            <a:off x="4512732" y="2815980"/>
            <a:ext cx="611292" cy="613019"/>
          </a:xfrm>
          <a:prstGeom prst="ellipse">
            <a:avLst/>
          </a:prstGeom>
          <a:solidFill>
            <a:schemeClr val="accent5"/>
          </a:solidFill>
        </p:spPr>
        <p:txBody>
          <a:bodyPr anchor="ctr"/>
          <a:lstStyle>
            <a:lvl1pPr marL="0" indent="0" algn="ctr">
              <a:buNone/>
              <a:defRPr sz="2400" b="1">
                <a:latin typeface="+mj-lt"/>
              </a:defRPr>
            </a:lvl1pPr>
          </a:lstStyle>
          <a:p>
            <a:pPr lvl="0"/>
            <a:r>
              <a:rPr lang="en-US"/>
              <a:t>2</a:t>
            </a:r>
          </a:p>
        </p:txBody>
      </p:sp>
      <p:sp>
        <p:nvSpPr>
          <p:cNvPr id="30" name="Text Placeholder 16">
            <a:extLst>
              <a:ext uri="{FF2B5EF4-FFF2-40B4-BE49-F238E27FC236}">
                <a16:creationId xmlns:a16="http://schemas.microsoft.com/office/drawing/2014/main" id="{05966511-885D-98E7-6878-9EEB559B18BA}"/>
              </a:ext>
            </a:extLst>
          </p:cNvPr>
          <p:cNvSpPr>
            <a:spLocks noGrp="1"/>
          </p:cNvSpPr>
          <p:nvPr>
            <p:ph type="body" sz="quarter" idx="25" hasCustomPrompt="1"/>
          </p:nvPr>
        </p:nvSpPr>
        <p:spPr>
          <a:xfrm>
            <a:off x="8170331" y="2815981"/>
            <a:ext cx="611292" cy="613019"/>
          </a:xfrm>
          <a:prstGeom prst="ellipse">
            <a:avLst/>
          </a:prstGeom>
          <a:solidFill>
            <a:schemeClr val="accent5"/>
          </a:solidFill>
        </p:spPr>
        <p:txBody>
          <a:bodyPr anchor="ctr"/>
          <a:lstStyle>
            <a:lvl1pPr marL="0" indent="0" algn="ctr">
              <a:buNone/>
              <a:defRPr sz="2400" b="1">
                <a:latin typeface="+mj-lt"/>
              </a:defRPr>
            </a:lvl1pPr>
          </a:lstStyle>
          <a:p>
            <a:pPr lvl="0"/>
            <a:r>
              <a:rPr lang="en-US"/>
              <a:t>3</a:t>
            </a:r>
          </a:p>
        </p:txBody>
      </p:sp>
    </p:spTree>
    <p:extLst>
      <p:ext uri="{BB962C8B-B14F-4D97-AF65-F5344CB8AC3E}">
        <p14:creationId xmlns:p14="http://schemas.microsoft.com/office/powerpoint/2010/main" val="84578899"/>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Content - Single Column">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4C626DCC-064B-625F-FD3B-8200AA803CCA}"/>
              </a:ext>
            </a:extLst>
          </p:cNvPr>
          <p:cNvSpPr>
            <a:spLocks noGrp="1"/>
          </p:cNvSpPr>
          <p:nvPr>
            <p:ph idx="10"/>
          </p:nvPr>
        </p:nvSpPr>
        <p:spPr>
          <a:xfrm>
            <a:off x="838199" y="1371600"/>
            <a:ext cx="10515599" cy="4114800"/>
          </a:xfrm>
          <a:prstGeom prst="rect">
            <a:avLst/>
          </a:prstGeom>
        </p:spPr>
        <p:txBody>
          <a:bodyPr wrap="square" lIns="0" tIns="0" rIns="0" bIns="0" anchor="ctr">
            <a:noAutofit/>
          </a:bodyPr>
          <a:lstStyle>
            <a:lvl1pPr marL="0" indent="0">
              <a:lnSpc>
                <a:spcPct val="150000"/>
              </a:lnSpc>
              <a:buNone/>
              <a:defRPr sz="1600" b="0">
                <a:solidFill>
                  <a:schemeClr val="tx1"/>
                </a:solidFill>
              </a:defRPr>
            </a:lvl1pPr>
            <a:lvl2pPr marL="742950" indent="-285750">
              <a:lnSpc>
                <a:spcPct val="150000"/>
              </a:lnSpc>
              <a:buFont typeface="Arial" panose="020B0604020202020204" pitchFamily="34" charset="0"/>
              <a:buChar char="•"/>
              <a:defRPr sz="1600">
                <a:solidFill>
                  <a:schemeClr val="tx1"/>
                </a:solidFill>
              </a:defRPr>
            </a:lvl2pPr>
            <a:lvl3pPr marL="1200150" indent="-285750">
              <a:lnSpc>
                <a:spcPct val="150000"/>
              </a:lnSpc>
              <a:buFont typeface="Arial" panose="020B0604020202020204" pitchFamily="34" charset="0"/>
              <a:buChar char="•"/>
              <a:defRPr sz="1600">
                <a:solidFill>
                  <a:schemeClr val="tx1"/>
                </a:solidFill>
              </a:defRPr>
            </a:lvl3pPr>
            <a:lvl4pPr marL="1657350" indent="-285750">
              <a:lnSpc>
                <a:spcPct val="150000"/>
              </a:lnSpc>
              <a:buFont typeface="Arial" panose="020B0604020202020204" pitchFamily="34" charset="0"/>
              <a:buChar char="•"/>
              <a:defRPr sz="1600">
                <a:solidFill>
                  <a:schemeClr val="tx1"/>
                </a:solidFill>
              </a:defRPr>
            </a:lvl4pPr>
            <a:lvl5pPr marL="2114550" indent="-285750">
              <a:lnSpc>
                <a:spcPct val="150000"/>
              </a:lnSpc>
              <a:buFont typeface="Arial" panose="020B0604020202020204" pitchFamily="34" charset="0"/>
              <a:buChar cha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5">
            <a:extLst>
              <a:ext uri="{FF2B5EF4-FFF2-40B4-BE49-F238E27FC236}">
                <a16:creationId xmlns:a16="http://schemas.microsoft.com/office/drawing/2014/main" id="{3D69FB04-9463-529D-71A9-2C780B05F99E}"/>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6FF069B8-833A-CA8E-B57E-38B3D9638C54}"/>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134260"/>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tent - Full Width w/ Sub Columns">
    <p:spTree>
      <p:nvGrpSpPr>
        <p:cNvPr id="1" name=""/>
        <p:cNvGrpSpPr/>
        <p:nvPr/>
      </p:nvGrpSpPr>
      <p:grpSpPr>
        <a:xfrm>
          <a:off x="0" y="0"/>
          <a:ext cx="0" cy="0"/>
          <a:chOff x="0" y="0"/>
          <a:chExt cx="0" cy="0"/>
        </a:xfrm>
      </p:grpSpPr>
      <p:sp>
        <p:nvSpPr>
          <p:cNvPr id="13" name="Title 5">
            <a:extLst>
              <a:ext uri="{FF2B5EF4-FFF2-40B4-BE49-F238E27FC236}">
                <a16:creationId xmlns:a16="http://schemas.microsoft.com/office/drawing/2014/main" id="{85BC9EB2-D177-5A32-B65A-7970CC883F54}"/>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15" name="Straight Connector 14">
            <a:extLst>
              <a:ext uri="{FF2B5EF4-FFF2-40B4-BE49-F238E27FC236}">
                <a16:creationId xmlns:a16="http://schemas.microsoft.com/office/drawing/2014/main" id="{206EC3E3-3A37-6D69-818D-D272FF84919A}"/>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052A6D4F-A4C0-2165-9773-15B3D439814B}"/>
              </a:ext>
            </a:extLst>
          </p:cNvPr>
          <p:cNvSpPr>
            <a:spLocks noGrp="1"/>
          </p:cNvSpPr>
          <p:nvPr>
            <p:ph sz="quarter" idx="13"/>
          </p:nvPr>
        </p:nvSpPr>
        <p:spPr>
          <a:xfrm>
            <a:off x="838200" y="1103313"/>
            <a:ext cx="10515600" cy="2325687"/>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BC59B73-D18F-D37F-3C45-9896921B4DAB}"/>
              </a:ext>
            </a:extLst>
          </p:cNvPr>
          <p:cNvSpPr>
            <a:spLocks noGrp="1"/>
          </p:cNvSpPr>
          <p:nvPr>
            <p:ph sz="quarter" idx="14"/>
          </p:nvPr>
        </p:nvSpPr>
        <p:spPr>
          <a:xfrm>
            <a:off x="838200" y="4025245"/>
            <a:ext cx="5029200" cy="1918356"/>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8">
            <a:extLst>
              <a:ext uri="{FF2B5EF4-FFF2-40B4-BE49-F238E27FC236}">
                <a16:creationId xmlns:a16="http://schemas.microsoft.com/office/drawing/2014/main" id="{3204A7C8-63B2-E87C-86C8-CAE7742D0A59}"/>
              </a:ext>
            </a:extLst>
          </p:cNvPr>
          <p:cNvSpPr>
            <a:spLocks noGrp="1"/>
          </p:cNvSpPr>
          <p:nvPr>
            <p:ph sz="quarter" idx="15"/>
          </p:nvPr>
        </p:nvSpPr>
        <p:spPr>
          <a:xfrm>
            <a:off x="6324602" y="4025245"/>
            <a:ext cx="5029200" cy="1918356"/>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47335930"/>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ontent with 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216D44-1842-1D46-98DF-7AEE9D1AEFBB}"/>
              </a:ext>
            </a:extLst>
          </p:cNvPr>
          <p:cNvSpPr>
            <a:spLocks noGrp="1"/>
          </p:cNvSpPr>
          <p:nvPr>
            <p:ph idx="1"/>
          </p:nvPr>
        </p:nvSpPr>
        <p:spPr>
          <a:xfrm>
            <a:off x="838200" y="1097280"/>
            <a:ext cx="8229600" cy="278346"/>
          </a:xfrm>
          <a:prstGeom prst="rect">
            <a:avLst/>
          </a:prstGeom>
        </p:spPr>
        <p:txBody>
          <a:bodyPr wrap="square" lIns="0" tIns="0" rIns="0" bIns="0">
            <a:spAutoFit/>
          </a:bodyPr>
          <a:lstStyle>
            <a:lvl1pPr marL="0" indent="0">
              <a:buNone/>
              <a:defRPr sz="16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11" name="Content Placeholder 2">
            <a:extLst>
              <a:ext uri="{FF2B5EF4-FFF2-40B4-BE49-F238E27FC236}">
                <a16:creationId xmlns:a16="http://schemas.microsoft.com/office/drawing/2014/main" id="{A67B4999-E2E9-7122-EF23-4A18851C1339}"/>
              </a:ext>
            </a:extLst>
          </p:cNvPr>
          <p:cNvSpPr>
            <a:spLocks noGrp="1"/>
          </p:cNvSpPr>
          <p:nvPr>
            <p:ph idx="12" hasCustomPrompt="1"/>
          </p:nvPr>
        </p:nvSpPr>
        <p:spPr>
          <a:xfrm>
            <a:off x="838200" y="2533920"/>
            <a:ext cx="5029200" cy="278346"/>
          </a:xfrm>
          <a:prstGeom prst="rect">
            <a:avLst/>
          </a:prstGeom>
        </p:spPr>
        <p:txBody>
          <a:bodyPr wrap="square" lIns="0" tIns="0" rIns="0" bIns="0">
            <a:spAutoFit/>
          </a:bodyPr>
          <a:lstStyle>
            <a:lvl1pPr marL="0" indent="0">
              <a:buNone/>
              <a:defRPr sz="1600" b="1">
                <a:solidFill>
                  <a:schemeClr val="accent2"/>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14" name="Content Placeholder 2">
            <a:extLst>
              <a:ext uri="{FF2B5EF4-FFF2-40B4-BE49-F238E27FC236}">
                <a16:creationId xmlns:a16="http://schemas.microsoft.com/office/drawing/2014/main" id="{63DC55B4-5BE8-1FB9-13BE-19DD0005A516}"/>
              </a:ext>
            </a:extLst>
          </p:cNvPr>
          <p:cNvSpPr>
            <a:spLocks noGrp="1"/>
          </p:cNvSpPr>
          <p:nvPr>
            <p:ph idx="10"/>
          </p:nvPr>
        </p:nvSpPr>
        <p:spPr>
          <a:xfrm>
            <a:off x="838200" y="2989056"/>
            <a:ext cx="5029200" cy="2954544"/>
          </a:xfrm>
          <a:prstGeom prst="rect">
            <a:avLst/>
          </a:prstGeom>
        </p:spPr>
        <p:txBody>
          <a:bodyPr wrap="square" lIns="0" tIns="0" rIns="0" bIns="0">
            <a:noAutofit/>
          </a:bodyPr>
          <a:lstStyle>
            <a:lvl1pPr marL="0" indent="0">
              <a:buNone/>
              <a:defRPr sz="1200" b="0">
                <a:solidFill>
                  <a:schemeClr val="tx1"/>
                </a:solidFill>
              </a:defRPr>
            </a:lvl1pPr>
            <a:lvl2pPr marL="742950" indent="-285750">
              <a:buFont typeface="Arial" panose="020B0604020202020204" pitchFamily="34" charset="0"/>
              <a:buChar char="•"/>
              <a:defRPr sz="1200">
                <a:solidFill>
                  <a:schemeClr val="tx1"/>
                </a:solidFill>
              </a:defRPr>
            </a:lvl2pPr>
            <a:lvl3pPr marL="1200150" indent="-285750">
              <a:buFont typeface="Arial" panose="020B0604020202020204" pitchFamily="34" charset="0"/>
              <a:buChar char="•"/>
              <a:defRPr sz="1200">
                <a:solidFill>
                  <a:schemeClr val="tx1"/>
                </a:solidFill>
              </a:defRPr>
            </a:lvl3pPr>
            <a:lvl4pPr marL="1657350" indent="-285750">
              <a:buFont typeface="Arial" panose="020B0604020202020204" pitchFamily="34" charset="0"/>
              <a:buChar char="•"/>
              <a:defRPr sz="1200">
                <a:solidFill>
                  <a:schemeClr val="tx1"/>
                </a:solidFill>
              </a:defRPr>
            </a:lvl4pPr>
            <a:lvl5pPr marL="2114550" indent="-285750">
              <a:buFont typeface="Arial" panose="020B0604020202020204" pitchFamily="34"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2">
            <a:extLst>
              <a:ext uri="{FF2B5EF4-FFF2-40B4-BE49-F238E27FC236}">
                <a16:creationId xmlns:a16="http://schemas.microsoft.com/office/drawing/2014/main" id="{501F63DD-BFF1-8C23-C884-FE041305F435}"/>
              </a:ext>
            </a:extLst>
          </p:cNvPr>
          <p:cNvSpPr>
            <a:spLocks noGrp="1"/>
          </p:cNvSpPr>
          <p:nvPr>
            <p:ph idx="16" hasCustomPrompt="1"/>
          </p:nvPr>
        </p:nvSpPr>
        <p:spPr>
          <a:xfrm>
            <a:off x="6324600" y="2533920"/>
            <a:ext cx="5029200" cy="278346"/>
          </a:xfrm>
          <a:prstGeom prst="rect">
            <a:avLst/>
          </a:prstGeom>
        </p:spPr>
        <p:txBody>
          <a:bodyPr wrap="square" lIns="0" tIns="0" rIns="0" bIns="0">
            <a:spAutoFit/>
          </a:bodyPr>
          <a:lstStyle>
            <a:lvl1pPr marL="0" indent="0">
              <a:buNone/>
              <a:defRPr sz="1600" b="1">
                <a:solidFill>
                  <a:schemeClr val="accent2"/>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30" name="Content Placeholder 2">
            <a:extLst>
              <a:ext uri="{FF2B5EF4-FFF2-40B4-BE49-F238E27FC236}">
                <a16:creationId xmlns:a16="http://schemas.microsoft.com/office/drawing/2014/main" id="{8E9F50DA-9ABE-C1F8-6323-8C88F70BFEBC}"/>
              </a:ext>
            </a:extLst>
          </p:cNvPr>
          <p:cNvSpPr>
            <a:spLocks noGrp="1"/>
          </p:cNvSpPr>
          <p:nvPr>
            <p:ph idx="17"/>
          </p:nvPr>
        </p:nvSpPr>
        <p:spPr>
          <a:xfrm>
            <a:off x="6324600" y="2989056"/>
            <a:ext cx="5029200" cy="2954544"/>
          </a:xfrm>
          <a:prstGeom prst="rect">
            <a:avLst/>
          </a:prstGeom>
        </p:spPr>
        <p:txBody>
          <a:bodyPr wrap="square" lIns="0" tIns="0" rIns="0" bIns="0">
            <a:noAutofit/>
          </a:bodyPr>
          <a:lstStyle>
            <a:lvl1pPr marL="0" indent="0">
              <a:buNone/>
              <a:defRPr sz="1200" b="0">
                <a:solidFill>
                  <a:schemeClr val="tx1"/>
                </a:solidFill>
              </a:defRPr>
            </a:lvl1pPr>
            <a:lvl2pPr marL="742950" indent="-285750">
              <a:buFont typeface="Arial" panose="020B0604020202020204" pitchFamily="34" charset="0"/>
              <a:buChar char="•"/>
              <a:defRPr sz="1200">
                <a:solidFill>
                  <a:schemeClr val="tx1"/>
                </a:solidFill>
              </a:defRPr>
            </a:lvl2pPr>
            <a:lvl3pPr marL="1200150" indent="-285750">
              <a:buFont typeface="Arial" panose="020B0604020202020204" pitchFamily="34" charset="0"/>
              <a:buChar char="•"/>
              <a:defRPr sz="1200">
                <a:solidFill>
                  <a:schemeClr val="tx1"/>
                </a:solidFill>
              </a:defRPr>
            </a:lvl3pPr>
            <a:lvl4pPr marL="1657350" indent="-285750">
              <a:buFont typeface="Arial" panose="020B0604020202020204" pitchFamily="34" charset="0"/>
              <a:buChar char="•"/>
              <a:defRPr sz="1200">
                <a:solidFill>
                  <a:schemeClr val="tx1"/>
                </a:solidFill>
              </a:defRPr>
            </a:lvl4pPr>
            <a:lvl5pPr marL="2114550" indent="-285750">
              <a:buFont typeface="Arial" panose="020B0604020202020204" pitchFamily="34"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5">
            <a:extLst>
              <a:ext uri="{FF2B5EF4-FFF2-40B4-BE49-F238E27FC236}">
                <a16:creationId xmlns:a16="http://schemas.microsoft.com/office/drawing/2014/main" id="{865B0D71-31A2-5A7F-C432-272A9F680486}"/>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16" name="Straight Connector 15">
            <a:extLst>
              <a:ext uri="{FF2B5EF4-FFF2-40B4-BE49-F238E27FC236}">
                <a16:creationId xmlns:a16="http://schemas.microsoft.com/office/drawing/2014/main" id="{D60B78A4-1E47-42F8-4A3E-0B1E9C89637D}"/>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81013204"/>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Content - Offset Righ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EA5E9CF7-CEF9-4FE0-A901-FD669A684FD8}"/>
              </a:ext>
            </a:extLst>
          </p:cNvPr>
          <p:cNvSpPr>
            <a:spLocks noGrp="1"/>
          </p:cNvSpPr>
          <p:nvPr>
            <p:ph sz="quarter" idx="10"/>
          </p:nvPr>
        </p:nvSpPr>
        <p:spPr>
          <a:xfrm>
            <a:off x="5181600" y="1444871"/>
            <a:ext cx="6172200" cy="3968257"/>
          </a:xfrm>
          <a:prstGeom prst="rect">
            <a:avLst/>
          </a:prstGeom>
          <a:solidFill>
            <a:schemeClr val="bg2"/>
          </a:solidFill>
        </p:spPr>
        <p:txBody>
          <a:bodyPr lIns="1097280" tIns="457200" rIns="457200" bIns="457200"/>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982CABFE-6A21-412D-93FB-F8E46B2F42AF}"/>
              </a:ext>
            </a:extLst>
          </p:cNvPr>
          <p:cNvSpPr>
            <a:spLocks noGrp="1"/>
          </p:cNvSpPr>
          <p:nvPr>
            <p:ph type="pic" sz="quarter" idx="11" hasCustomPrompt="1"/>
          </p:nvPr>
        </p:nvSpPr>
        <p:spPr>
          <a:xfrm>
            <a:off x="838200" y="1669308"/>
            <a:ext cx="5029200" cy="3519384"/>
          </a:xfrm>
          <a:prstGeom prst="rect">
            <a:avLst/>
          </a:prstGeom>
        </p:spPr>
        <p:txBody>
          <a:bodyPr anchor="ctr"/>
          <a:lstStyle>
            <a:lvl1pPr marL="0" indent="0" algn="ctr">
              <a:buNone/>
              <a:defRPr/>
            </a:lvl1pPr>
          </a:lstStyle>
          <a:p>
            <a:r>
              <a:rPr lang="en-US"/>
              <a:t>Click icon to add a picture</a:t>
            </a:r>
          </a:p>
        </p:txBody>
      </p:sp>
      <p:sp>
        <p:nvSpPr>
          <p:cNvPr id="17" name="Title 5">
            <a:extLst>
              <a:ext uri="{FF2B5EF4-FFF2-40B4-BE49-F238E27FC236}">
                <a16:creationId xmlns:a16="http://schemas.microsoft.com/office/drawing/2014/main" id="{18D0239B-F48F-B7A5-ACFE-6B12A115C010}"/>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A7B7E936-B9C3-5343-6C0D-3C6C294F61AF}"/>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350494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Content with Large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216D44-1842-1D46-98DF-7AEE9D1AEFBB}"/>
              </a:ext>
            </a:extLst>
          </p:cNvPr>
          <p:cNvSpPr>
            <a:spLocks noGrp="1"/>
          </p:cNvSpPr>
          <p:nvPr>
            <p:ph idx="1"/>
          </p:nvPr>
        </p:nvSpPr>
        <p:spPr>
          <a:xfrm>
            <a:off x="838200" y="1398465"/>
            <a:ext cx="3870960" cy="208775"/>
          </a:xfrm>
          <a:prstGeom prst="rect">
            <a:avLst/>
          </a:prstGeom>
        </p:spPr>
        <p:txBody>
          <a:bodyPr wrap="square" lIns="0" tIns="0" rIns="0" bIns="0">
            <a:spAutoFit/>
          </a:bodyPr>
          <a:lstStyle>
            <a:lvl1pPr marL="0" indent="0">
              <a:buNone/>
              <a:defRPr sz="12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5" name="Picture Placeholder 4">
            <a:extLst>
              <a:ext uri="{FF2B5EF4-FFF2-40B4-BE49-F238E27FC236}">
                <a16:creationId xmlns:a16="http://schemas.microsoft.com/office/drawing/2014/main" id="{BC73F804-805A-F8AF-863B-26F44DCFF55A}"/>
              </a:ext>
            </a:extLst>
          </p:cNvPr>
          <p:cNvSpPr>
            <a:spLocks noGrp="1"/>
          </p:cNvSpPr>
          <p:nvPr>
            <p:ph type="pic" sz="quarter" idx="10" hasCustomPrompt="1"/>
          </p:nvPr>
        </p:nvSpPr>
        <p:spPr>
          <a:xfrm>
            <a:off x="5181600" y="914400"/>
            <a:ext cx="6172200" cy="5029199"/>
          </a:xfrm>
          <a:prstGeom prst="rect">
            <a:avLst/>
          </a:prstGeom>
        </p:spPr>
        <p:txBody>
          <a:bodyPr anchor="ctr" anchorCtr="0"/>
          <a:lstStyle>
            <a:lvl1pPr marL="0" indent="0" algn="ctr">
              <a:buNone/>
              <a:defRPr/>
            </a:lvl1pPr>
          </a:lstStyle>
          <a:p>
            <a:r>
              <a:rPr lang="en-US"/>
              <a:t>Click icon to add a picture</a:t>
            </a:r>
          </a:p>
        </p:txBody>
      </p:sp>
      <p:sp>
        <p:nvSpPr>
          <p:cNvPr id="14" name="Title 5">
            <a:extLst>
              <a:ext uri="{FF2B5EF4-FFF2-40B4-BE49-F238E27FC236}">
                <a16:creationId xmlns:a16="http://schemas.microsoft.com/office/drawing/2014/main" id="{DC279675-97FD-9B83-AE25-52FB2567B10E}"/>
              </a:ext>
            </a:extLst>
          </p:cNvPr>
          <p:cNvSpPr>
            <a:spLocks noGrp="1"/>
          </p:cNvSpPr>
          <p:nvPr>
            <p:ph type="title" hasCustomPrompt="1"/>
          </p:nvPr>
        </p:nvSpPr>
        <p:spPr>
          <a:xfrm>
            <a:off x="838200" y="429768"/>
            <a:ext cx="3870960" cy="797051"/>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717286519"/>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6_Title, Subtitle, and 3-Column Box">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E151D2CA-3068-2E3A-3FFD-6F01EFFD0ECC}"/>
              </a:ext>
            </a:extLst>
          </p:cNvPr>
          <p:cNvSpPr>
            <a:spLocks noGrp="1"/>
          </p:cNvSpPr>
          <p:nvPr>
            <p:ph idx="1"/>
          </p:nvPr>
        </p:nvSpPr>
        <p:spPr>
          <a:xfrm>
            <a:off x="838200" y="1097280"/>
            <a:ext cx="8229600" cy="278346"/>
          </a:xfrm>
          <a:prstGeom prst="rect">
            <a:avLst/>
          </a:prstGeom>
        </p:spPr>
        <p:txBody>
          <a:bodyPr wrap="square" lIns="0" tIns="0" rIns="0" bIns="0">
            <a:spAutoFit/>
          </a:bodyPr>
          <a:lstStyle>
            <a:lvl1pPr marL="0" indent="0">
              <a:buNone/>
              <a:defRPr sz="16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20" name="Title 5">
            <a:extLst>
              <a:ext uri="{FF2B5EF4-FFF2-40B4-BE49-F238E27FC236}">
                <a16:creationId xmlns:a16="http://schemas.microsoft.com/office/drawing/2014/main" id="{CEEF04FF-AE48-7992-F69E-85EF1ACF0FBE}"/>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21" name="Straight Connector 20">
            <a:extLst>
              <a:ext uri="{FF2B5EF4-FFF2-40B4-BE49-F238E27FC236}">
                <a16:creationId xmlns:a16="http://schemas.microsoft.com/office/drawing/2014/main" id="{2FFFAB17-1D67-F12D-43E6-3B203F3001AB}"/>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A659CF8D-2F8E-140F-45C1-99BBFE39F466}"/>
              </a:ext>
            </a:extLst>
          </p:cNvPr>
          <p:cNvSpPr>
            <a:spLocks noGrp="1"/>
          </p:cNvSpPr>
          <p:nvPr>
            <p:ph sz="quarter" idx="23"/>
          </p:nvPr>
        </p:nvSpPr>
        <p:spPr>
          <a:xfrm>
            <a:off x="838200" y="2506863"/>
            <a:ext cx="3294507" cy="3432560"/>
          </a:xfrm>
          <a:prstGeom prst="roundRect">
            <a:avLst>
              <a:gd name="adj" fmla="val 4445"/>
            </a:avLst>
          </a:prstGeom>
          <a:solidFill>
            <a:schemeClr val="bg2"/>
          </a:solidFill>
        </p:spPr>
        <p:txBody>
          <a:bodyPr lIns="182880" tIns="182880" rIns="182880" bIns="18288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5">
            <a:extLst>
              <a:ext uri="{FF2B5EF4-FFF2-40B4-BE49-F238E27FC236}">
                <a16:creationId xmlns:a16="http://schemas.microsoft.com/office/drawing/2014/main" id="{376D340F-7597-D08A-1EC7-8960092E9FC6}"/>
              </a:ext>
            </a:extLst>
          </p:cNvPr>
          <p:cNvSpPr>
            <a:spLocks noGrp="1"/>
          </p:cNvSpPr>
          <p:nvPr>
            <p:ph sz="quarter" idx="24"/>
          </p:nvPr>
        </p:nvSpPr>
        <p:spPr>
          <a:xfrm>
            <a:off x="8059293" y="2506863"/>
            <a:ext cx="3294507" cy="3432560"/>
          </a:xfrm>
          <a:prstGeom prst="roundRect">
            <a:avLst>
              <a:gd name="adj" fmla="val 4445"/>
            </a:avLst>
          </a:prstGeom>
          <a:solidFill>
            <a:schemeClr val="bg2"/>
          </a:solidFill>
        </p:spPr>
        <p:txBody>
          <a:bodyPr lIns="182880" tIns="182880" rIns="182880" bIns="18288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5">
            <a:extLst>
              <a:ext uri="{FF2B5EF4-FFF2-40B4-BE49-F238E27FC236}">
                <a16:creationId xmlns:a16="http://schemas.microsoft.com/office/drawing/2014/main" id="{EF033D62-7235-A0FB-1AF9-AE6BB8C072F0}"/>
              </a:ext>
            </a:extLst>
          </p:cNvPr>
          <p:cNvSpPr>
            <a:spLocks noGrp="1"/>
          </p:cNvSpPr>
          <p:nvPr>
            <p:ph sz="quarter" idx="25"/>
          </p:nvPr>
        </p:nvSpPr>
        <p:spPr>
          <a:xfrm>
            <a:off x="4448746" y="2511040"/>
            <a:ext cx="3294507" cy="3432560"/>
          </a:xfrm>
          <a:prstGeom prst="roundRect">
            <a:avLst>
              <a:gd name="adj" fmla="val 4445"/>
            </a:avLst>
          </a:prstGeom>
          <a:solidFill>
            <a:schemeClr val="bg2"/>
          </a:solidFill>
        </p:spPr>
        <p:txBody>
          <a:bodyPr lIns="182880" tIns="182880" rIns="182880" bIns="18288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53874019"/>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7_Title, Subtitle, and 3-Column Conten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4C626DCC-064B-625F-FD3B-8200AA803CCA}"/>
              </a:ext>
            </a:extLst>
          </p:cNvPr>
          <p:cNvSpPr>
            <a:spLocks noGrp="1"/>
          </p:cNvSpPr>
          <p:nvPr>
            <p:ph idx="10" hasCustomPrompt="1"/>
          </p:nvPr>
        </p:nvSpPr>
        <p:spPr>
          <a:xfrm>
            <a:off x="1592223" y="3525243"/>
            <a:ext cx="2447117" cy="208775"/>
          </a:xfrm>
          <a:prstGeom prst="rect">
            <a:avLst/>
          </a:prstGeom>
        </p:spPr>
        <p:txBody>
          <a:bodyPr wrap="square" lIns="0" tIns="0" rIns="0" bIns="0">
            <a:spAutoFit/>
          </a:bodyPr>
          <a:lstStyle>
            <a:lvl1pPr marL="0" indent="0">
              <a:buNone/>
              <a:defRPr sz="12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Main content</a:t>
            </a:r>
          </a:p>
        </p:txBody>
      </p:sp>
      <p:sp>
        <p:nvSpPr>
          <p:cNvPr id="9" name="Content Placeholder 2">
            <a:extLst>
              <a:ext uri="{FF2B5EF4-FFF2-40B4-BE49-F238E27FC236}">
                <a16:creationId xmlns:a16="http://schemas.microsoft.com/office/drawing/2014/main" id="{2D95F00E-D266-98D3-8C1E-636CE2D87DD4}"/>
              </a:ext>
            </a:extLst>
          </p:cNvPr>
          <p:cNvSpPr>
            <a:spLocks noGrp="1"/>
          </p:cNvSpPr>
          <p:nvPr>
            <p:ph idx="11" hasCustomPrompt="1"/>
          </p:nvPr>
        </p:nvSpPr>
        <p:spPr>
          <a:xfrm>
            <a:off x="5266944" y="3525243"/>
            <a:ext cx="2429256" cy="208775"/>
          </a:xfrm>
          <a:prstGeom prst="rect">
            <a:avLst/>
          </a:prstGeom>
        </p:spPr>
        <p:txBody>
          <a:bodyPr wrap="square" lIns="0" tIns="0" rIns="0" bIns="0">
            <a:spAutoFit/>
          </a:bodyPr>
          <a:lstStyle>
            <a:lvl1pPr marL="0" indent="0">
              <a:buNone/>
              <a:defRPr sz="12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Main content</a:t>
            </a:r>
          </a:p>
        </p:txBody>
      </p:sp>
      <p:sp>
        <p:nvSpPr>
          <p:cNvPr id="10" name="Content Placeholder 2">
            <a:extLst>
              <a:ext uri="{FF2B5EF4-FFF2-40B4-BE49-F238E27FC236}">
                <a16:creationId xmlns:a16="http://schemas.microsoft.com/office/drawing/2014/main" id="{56B79BE4-B698-C8A5-7260-8DB56142B276}"/>
              </a:ext>
            </a:extLst>
          </p:cNvPr>
          <p:cNvSpPr>
            <a:spLocks noGrp="1"/>
          </p:cNvSpPr>
          <p:nvPr>
            <p:ph idx="12" hasCustomPrompt="1"/>
          </p:nvPr>
        </p:nvSpPr>
        <p:spPr>
          <a:xfrm>
            <a:off x="8924544" y="3525243"/>
            <a:ext cx="2429256" cy="208775"/>
          </a:xfrm>
          <a:prstGeom prst="rect">
            <a:avLst/>
          </a:prstGeom>
        </p:spPr>
        <p:txBody>
          <a:bodyPr wrap="square" lIns="0" tIns="0" rIns="0" bIns="0">
            <a:spAutoFit/>
          </a:bodyPr>
          <a:lstStyle>
            <a:lvl1pPr marL="0" indent="0">
              <a:buNone/>
              <a:defRPr sz="12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Main content</a:t>
            </a:r>
          </a:p>
        </p:txBody>
      </p:sp>
      <p:sp>
        <p:nvSpPr>
          <p:cNvPr id="11" name="Content Placeholder 2">
            <a:extLst>
              <a:ext uri="{FF2B5EF4-FFF2-40B4-BE49-F238E27FC236}">
                <a16:creationId xmlns:a16="http://schemas.microsoft.com/office/drawing/2014/main" id="{D462A6E2-B3B0-A336-E5F0-B6D7B1CFC4A0}"/>
              </a:ext>
            </a:extLst>
          </p:cNvPr>
          <p:cNvSpPr>
            <a:spLocks noGrp="1"/>
          </p:cNvSpPr>
          <p:nvPr>
            <p:ph idx="13" hasCustomPrompt="1"/>
          </p:nvPr>
        </p:nvSpPr>
        <p:spPr>
          <a:xfrm>
            <a:off x="1591474" y="2940615"/>
            <a:ext cx="2430193" cy="369332"/>
          </a:xfrm>
          <a:prstGeom prst="rect">
            <a:avLst/>
          </a:prstGeom>
        </p:spPr>
        <p:txBody>
          <a:bodyPr wrap="square" lIns="0" tIns="0" rIns="0" bIns="0">
            <a:spAutoFit/>
          </a:bodyPr>
          <a:lstStyle>
            <a:lvl1pPr marL="0" indent="0">
              <a:lnSpc>
                <a:spcPct val="100000"/>
              </a:lnSpc>
              <a:buNone/>
              <a:defRPr sz="1200" b="1" i="0">
                <a:solidFill>
                  <a:schemeClr val="accent2"/>
                </a:solidFill>
                <a:latin typeface="Georgia" panose="02040502050405020303" pitchFamily="18" charset="0"/>
                <a:cs typeface="Arial" panose="020B0604020202020204" pitchFamily="34" charset="0"/>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HEADER GOES HERE IN TWO LINES</a:t>
            </a:r>
          </a:p>
        </p:txBody>
      </p:sp>
      <p:sp>
        <p:nvSpPr>
          <p:cNvPr id="14" name="Content Placeholder 2">
            <a:extLst>
              <a:ext uri="{FF2B5EF4-FFF2-40B4-BE49-F238E27FC236}">
                <a16:creationId xmlns:a16="http://schemas.microsoft.com/office/drawing/2014/main" id="{BDA7EF2D-AD24-6C5B-1C07-F1A6FF535E90}"/>
              </a:ext>
            </a:extLst>
          </p:cNvPr>
          <p:cNvSpPr>
            <a:spLocks noGrp="1"/>
          </p:cNvSpPr>
          <p:nvPr>
            <p:ph idx="14" hasCustomPrompt="1"/>
          </p:nvPr>
        </p:nvSpPr>
        <p:spPr>
          <a:xfrm>
            <a:off x="5266007" y="2940615"/>
            <a:ext cx="2430193" cy="369332"/>
          </a:xfrm>
          <a:prstGeom prst="rect">
            <a:avLst/>
          </a:prstGeom>
        </p:spPr>
        <p:txBody>
          <a:bodyPr wrap="square" lIns="0" tIns="0" rIns="0" bIns="0">
            <a:spAutoFit/>
          </a:bodyPr>
          <a:lstStyle>
            <a:lvl1pPr marL="0" indent="0">
              <a:lnSpc>
                <a:spcPct val="100000"/>
              </a:lnSpc>
              <a:buNone/>
              <a:defRPr sz="1200" b="1" i="0">
                <a:solidFill>
                  <a:schemeClr val="accent2"/>
                </a:solidFill>
                <a:latin typeface="Georgia" panose="02040502050405020303" pitchFamily="18" charset="0"/>
                <a:cs typeface="Arial" panose="020B0604020202020204" pitchFamily="34" charset="0"/>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HEADER GOES HERE IN TWO LINES</a:t>
            </a:r>
          </a:p>
        </p:txBody>
      </p:sp>
      <p:sp>
        <p:nvSpPr>
          <p:cNvPr id="19" name="Content Placeholder 2">
            <a:extLst>
              <a:ext uri="{FF2B5EF4-FFF2-40B4-BE49-F238E27FC236}">
                <a16:creationId xmlns:a16="http://schemas.microsoft.com/office/drawing/2014/main" id="{B825D11E-A5BB-CC0C-F4FB-40A6A00D8295}"/>
              </a:ext>
            </a:extLst>
          </p:cNvPr>
          <p:cNvSpPr>
            <a:spLocks noGrp="1"/>
          </p:cNvSpPr>
          <p:nvPr>
            <p:ph idx="15" hasCustomPrompt="1"/>
          </p:nvPr>
        </p:nvSpPr>
        <p:spPr>
          <a:xfrm>
            <a:off x="8924544" y="2940615"/>
            <a:ext cx="2412324" cy="369332"/>
          </a:xfrm>
          <a:prstGeom prst="rect">
            <a:avLst/>
          </a:prstGeom>
        </p:spPr>
        <p:txBody>
          <a:bodyPr wrap="square" lIns="0" tIns="0" rIns="0" bIns="0">
            <a:spAutoFit/>
          </a:bodyPr>
          <a:lstStyle>
            <a:lvl1pPr marL="0" indent="0">
              <a:lnSpc>
                <a:spcPct val="100000"/>
              </a:lnSpc>
              <a:buNone/>
              <a:defRPr sz="1200" b="1" i="0">
                <a:solidFill>
                  <a:schemeClr val="accent2"/>
                </a:solidFill>
                <a:latin typeface="Georgia" panose="02040502050405020303" pitchFamily="18" charset="0"/>
                <a:cs typeface="Arial" panose="020B0604020202020204" pitchFamily="34" charset="0"/>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HEADER GOES HERE IN TWO LINES</a:t>
            </a:r>
          </a:p>
        </p:txBody>
      </p:sp>
      <p:sp>
        <p:nvSpPr>
          <p:cNvPr id="24" name="Content Placeholder 2">
            <a:extLst>
              <a:ext uri="{FF2B5EF4-FFF2-40B4-BE49-F238E27FC236}">
                <a16:creationId xmlns:a16="http://schemas.microsoft.com/office/drawing/2014/main" id="{A40569BB-E7EF-E6CA-26A5-D5879C745B6E}"/>
              </a:ext>
            </a:extLst>
          </p:cNvPr>
          <p:cNvSpPr>
            <a:spLocks noGrp="1"/>
          </p:cNvSpPr>
          <p:nvPr>
            <p:ph idx="1"/>
          </p:nvPr>
        </p:nvSpPr>
        <p:spPr>
          <a:xfrm>
            <a:off x="838200" y="1097280"/>
            <a:ext cx="8229600" cy="278346"/>
          </a:xfrm>
          <a:prstGeom prst="rect">
            <a:avLst/>
          </a:prstGeom>
        </p:spPr>
        <p:txBody>
          <a:bodyPr wrap="square" lIns="0" tIns="0" rIns="0" bIns="0">
            <a:spAutoFit/>
          </a:bodyPr>
          <a:lstStyle>
            <a:lvl1pPr marL="0" indent="0">
              <a:buNone/>
              <a:defRPr sz="16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25" name="Title 5">
            <a:extLst>
              <a:ext uri="{FF2B5EF4-FFF2-40B4-BE49-F238E27FC236}">
                <a16:creationId xmlns:a16="http://schemas.microsoft.com/office/drawing/2014/main" id="{50AF2EA4-078D-45CC-C99A-BAB6F77BDC3D}"/>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27" name="Straight Connector 26">
            <a:extLst>
              <a:ext uri="{FF2B5EF4-FFF2-40B4-BE49-F238E27FC236}">
                <a16:creationId xmlns:a16="http://schemas.microsoft.com/office/drawing/2014/main" id="{E255C47B-407A-D334-70D1-56E27DFF22F3}"/>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E934C6C0-01B9-63B4-17E5-A44B3E4B6648}"/>
              </a:ext>
            </a:extLst>
          </p:cNvPr>
          <p:cNvSpPr>
            <a:spLocks noGrp="1"/>
          </p:cNvSpPr>
          <p:nvPr>
            <p:ph type="body" sz="quarter" idx="23" hasCustomPrompt="1"/>
          </p:nvPr>
        </p:nvSpPr>
        <p:spPr>
          <a:xfrm>
            <a:off x="855132" y="2815981"/>
            <a:ext cx="611293" cy="613020"/>
          </a:xfrm>
          <a:prstGeom prst="ellipse">
            <a:avLst/>
          </a:prstGeom>
          <a:solidFill>
            <a:schemeClr val="accent5"/>
          </a:solidFill>
        </p:spPr>
        <p:txBody>
          <a:bodyPr anchor="ctr"/>
          <a:lstStyle>
            <a:lvl1pPr marL="0" indent="0" algn="ctr">
              <a:buNone/>
              <a:defRPr sz="2400" b="1">
                <a:latin typeface="+mj-lt"/>
              </a:defRPr>
            </a:lvl1pPr>
          </a:lstStyle>
          <a:p>
            <a:pPr lvl="0"/>
            <a:r>
              <a:rPr lang="en-US"/>
              <a:t>1</a:t>
            </a:r>
          </a:p>
        </p:txBody>
      </p:sp>
      <p:sp>
        <p:nvSpPr>
          <p:cNvPr id="28" name="Text Placeholder 16">
            <a:extLst>
              <a:ext uri="{FF2B5EF4-FFF2-40B4-BE49-F238E27FC236}">
                <a16:creationId xmlns:a16="http://schemas.microsoft.com/office/drawing/2014/main" id="{5F87A599-D4D5-483F-5C16-8B9F7ACA4509}"/>
              </a:ext>
            </a:extLst>
          </p:cNvPr>
          <p:cNvSpPr>
            <a:spLocks noGrp="1"/>
          </p:cNvSpPr>
          <p:nvPr>
            <p:ph type="body" sz="quarter" idx="24" hasCustomPrompt="1"/>
          </p:nvPr>
        </p:nvSpPr>
        <p:spPr>
          <a:xfrm>
            <a:off x="4512732" y="2815980"/>
            <a:ext cx="611292" cy="613019"/>
          </a:xfrm>
          <a:prstGeom prst="ellipse">
            <a:avLst/>
          </a:prstGeom>
          <a:solidFill>
            <a:schemeClr val="accent5"/>
          </a:solidFill>
        </p:spPr>
        <p:txBody>
          <a:bodyPr anchor="ctr"/>
          <a:lstStyle>
            <a:lvl1pPr marL="0" indent="0" algn="ctr">
              <a:buNone/>
              <a:defRPr sz="2400" b="1">
                <a:latin typeface="+mj-lt"/>
              </a:defRPr>
            </a:lvl1pPr>
          </a:lstStyle>
          <a:p>
            <a:pPr lvl="0"/>
            <a:r>
              <a:rPr lang="en-US"/>
              <a:t>2</a:t>
            </a:r>
          </a:p>
        </p:txBody>
      </p:sp>
      <p:sp>
        <p:nvSpPr>
          <p:cNvPr id="30" name="Text Placeholder 16">
            <a:extLst>
              <a:ext uri="{FF2B5EF4-FFF2-40B4-BE49-F238E27FC236}">
                <a16:creationId xmlns:a16="http://schemas.microsoft.com/office/drawing/2014/main" id="{05966511-885D-98E7-6878-9EEB559B18BA}"/>
              </a:ext>
            </a:extLst>
          </p:cNvPr>
          <p:cNvSpPr>
            <a:spLocks noGrp="1"/>
          </p:cNvSpPr>
          <p:nvPr>
            <p:ph type="body" sz="quarter" idx="25" hasCustomPrompt="1"/>
          </p:nvPr>
        </p:nvSpPr>
        <p:spPr>
          <a:xfrm>
            <a:off x="8170331" y="2815981"/>
            <a:ext cx="611292" cy="613019"/>
          </a:xfrm>
          <a:prstGeom prst="ellipse">
            <a:avLst/>
          </a:prstGeom>
          <a:solidFill>
            <a:schemeClr val="accent5"/>
          </a:solidFill>
        </p:spPr>
        <p:txBody>
          <a:bodyPr anchor="ctr"/>
          <a:lstStyle>
            <a:lvl1pPr marL="0" indent="0" algn="ctr">
              <a:buNone/>
              <a:defRPr sz="2400" b="1">
                <a:latin typeface="+mj-lt"/>
              </a:defRPr>
            </a:lvl1pPr>
          </a:lstStyle>
          <a:p>
            <a:pPr lvl="0"/>
            <a:r>
              <a:rPr lang="en-US"/>
              <a:t>3</a:t>
            </a:r>
          </a:p>
        </p:txBody>
      </p:sp>
    </p:spTree>
    <p:extLst>
      <p:ext uri="{BB962C8B-B14F-4D97-AF65-F5344CB8AC3E}">
        <p14:creationId xmlns:p14="http://schemas.microsoft.com/office/powerpoint/2010/main" val="3453071907"/>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Content - Title Only">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C7AC14D0-3767-AEED-891A-C38010A9791E}"/>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11" name="Straight Connector 10">
            <a:extLst>
              <a:ext uri="{FF2B5EF4-FFF2-40B4-BE49-F238E27FC236}">
                <a16:creationId xmlns:a16="http://schemas.microsoft.com/office/drawing/2014/main" id="{6F88C794-8DC6-F1A4-7C42-C29FE28DF93E}"/>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6733323"/>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preserve="1" userDrawn="1">
  <p:cSld name="1_Content - Title Only">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1422C0D-001F-E820-675F-012D4A6E283B}"/>
              </a:ext>
            </a:extLst>
          </p:cNvPr>
          <p:cNvGrpSpPr/>
          <p:nvPr userDrawn="1"/>
        </p:nvGrpSpPr>
        <p:grpSpPr>
          <a:xfrm>
            <a:off x="10271154" y="6356871"/>
            <a:ext cx="1088258" cy="457200"/>
            <a:chOff x="10271154" y="6088027"/>
            <a:chExt cx="1088258" cy="457200"/>
          </a:xfrm>
        </p:grpSpPr>
        <p:pic>
          <p:nvPicPr>
            <p:cNvPr id="15" name="Picture 14" descr="Logo&#10;&#10;Description automatically generated">
              <a:extLst>
                <a:ext uri="{FF2B5EF4-FFF2-40B4-BE49-F238E27FC236}">
                  <a16:creationId xmlns:a16="http://schemas.microsoft.com/office/drawing/2014/main" id="{D9779307-6C4A-F491-3D50-57D1E07B56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16" name="Picture 15" descr="Logo&#10;&#10;Description automatically generated">
              <a:extLst>
                <a:ext uri="{FF2B5EF4-FFF2-40B4-BE49-F238E27FC236}">
                  <a16:creationId xmlns:a16="http://schemas.microsoft.com/office/drawing/2014/main" id="{748E9CA8-966F-7541-2BF3-5E8C22663C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sp>
        <p:nvSpPr>
          <p:cNvPr id="10" name="Title 5">
            <a:extLst>
              <a:ext uri="{FF2B5EF4-FFF2-40B4-BE49-F238E27FC236}">
                <a16:creationId xmlns:a16="http://schemas.microsoft.com/office/drawing/2014/main" id="{C7AC14D0-3767-AEED-891A-C38010A9791E}"/>
              </a:ext>
            </a:extLst>
          </p:cNvPr>
          <p:cNvSpPr>
            <a:spLocks noGrp="1"/>
          </p:cNvSpPr>
          <p:nvPr>
            <p:ph type="title" hasCustomPrompt="1"/>
          </p:nvPr>
        </p:nvSpPr>
        <p:spPr>
          <a:xfrm>
            <a:off x="838200" y="230985"/>
            <a:ext cx="8229600" cy="416049"/>
          </a:xfrm>
          <a:prstGeom prst="rect">
            <a:avLst/>
          </a:prstGeom>
        </p:spPr>
        <p:txBody>
          <a:bodyPr/>
          <a:lstStyle/>
          <a:p>
            <a:r>
              <a:rPr lang="en-US"/>
              <a:t>Click To Edit Master Title Style</a:t>
            </a:r>
          </a:p>
        </p:txBody>
      </p:sp>
      <p:cxnSp>
        <p:nvCxnSpPr>
          <p:cNvPr id="11" name="Straight Connector 10">
            <a:extLst>
              <a:ext uri="{FF2B5EF4-FFF2-40B4-BE49-F238E27FC236}">
                <a16:creationId xmlns:a16="http://schemas.microsoft.com/office/drawing/2014/main" id="{6F88C794-8DC6-F1A4-7C42-C29FE28DF93E}"/>
              </a:ext>
            </a:extLst>
          </p:cNvPr>
          <p:cNvCxnSpPr>
            <a:cxnSpLocks/>
          </p:cNvCxnSpPr>
          <p:nvPr userDrawn="1"/>
        </p:nvCxnSpPr>
        <p:spPr>
          <a:xfrm>
            <a:off x="838200" y="5937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sign, black&#10;&#10;Description automatically generated">
            <a:extLst>
              <a:ext uri="{FF2B5EF4-FFF2-40B4-BE49-F238E27FC236}">
                <a16:creationId xmlns:a16="http://schemas.microsoft.com/office/drawing/2014/main" id="{A9A9FDF1-EEF0-4079-A1F4-F98F21C104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33994" y="24050"/>
            <a:ext cx="1353312" cy="676656"/>
          </a:xfrm>
          <a:prstGeom prst="rect">
            <a:avLst/>
          </a:prstGeom>
        </p:spPr>
      </p:pic>
      <p:sp>
        <p:nvSpPr>
          <p:cNvPr id="8" name="TextBox 7">
            <a:extLst>
              <a:ext uri="{FF2B5EF4-FFF2-40B4-BE49-F238E27FC236}">
                <a16:creationId xmlns:a16="http://schemas.microsoft.com/office/drawing/2014/main" id="{F67808EA-0703-4B69-B12E-79C6972285A7}"/>
              </a:ext>
            </a:extLst>
          </p:cNvPr>
          <p:cNvSpPr txBox="1"/>
          <p:nvPr userDrawn="1"/>
        </p:nvSpPr>
        <p:spPr>
          <a:xfrm>
            <a:off x="832588" y="6460425"/>
            <a:ext cx="402243" cy="246221"/>
          </a:xfrm>
          <a:prstGeom prst="rect">
            <a:avLst/>
          </a:prstGeom>
          <a:noFill/>
        </p:spPr>
        <p:txBody>
          <a:bodyPr wrap="square" rtlCol="0">
            <a:spAutoFit/>
          </a:bodyPr>
          <a:lstStyle/>
          <a:p>
            <a:fld id="{BEF3A15C-E04C-4B43-931F-AAC232C18946}" type="slidenum">
              <a:rPr lang="en-US" sz="1000" smtClean="0">
                <a:solidFill>
                  <a:schemeClr val="bg1">
                    <a:lumMod val="50000"/>
                  </a:schemeClr>
                </a:solidFill>
              </a:rPr>
              <a:t>‹#›</a:t>
            </a:fld>
            <a:endParaRPr lang="en-US" sz="1000">
              <a:solidFill>
                <a:schemeClr val="bg1">
                  <a:lumMod val="50000"/>
                </a:schemeClr>
              </a:solidFill>
            </a:endParaRPr>
          </a:p>
        </p:txBody>
      </p:sp>
      <p:sp>
        <p:nvSpPr>
          <p:cNvPr id="9" name="TextBox 8">
            <a:extLst>
              <a:ext uri="{FF2B5EF4-FFF2-40B4-BE49-F238E27FC236}">
                <a16:creationId xmlns:a16="http://schemas.microsoft.com/office/drawing/2014/main" id="{3298E6F9-5167-4156-8B52-6193BAA16002}"/>
              </a:ext>
            </a:extLst>
          </p:cNvPr>
          <p:cNvSpPr txBox="1"/>
          <p:nvPr userDrawn="1"/>
        </p:nvSpPr>
        <p:spPr>
          <a:xfrm>
            <a:off x="1234831" y="6460425"/>
            <a:ext cx="1668780" cy="246221"/>
          </a:xfrm>
          <a:prstGeom prst="rect">
            <a:avLst/>
          </a:prstGeom>
          <a:noFill/>
        </p:spPr>
        <p:txBody>
          <a:bodyPr wrap="square" rtlCol="0">
            <a:spAutoFit/>
          </a:bodyPr>
          <a:lstStyle/>
          <a:p>
            <a:r>
              <a:rPr lang="en-US" sz="1000">
                <a:solidFill>
                  <a:schemeClr val="bg1">
                    <a:lumMod val="50000"/>
                  </a:schemeClr>
                </a:solidFill>
              </a:rPr>
              <a:t>Internet For All</a:t>
            </a:r>
          </a:p>
        </p:txBody>
      </p:sp>
      <p:sp>
        <p:nvSpPr>
          <p:cNvPr id="12" name="TextBox 11">
            <a:extLst>
              <a:ext uri="{FF2B5EF4-FFF2-40B4-BE49-F238E27FC236}">
                <a16:creationId xmlns:a16="http://schemas.microsoft.com/office/drawing/2014/main" id="{3EBC63A1-B6C5-4961-A8F6-B1A9CF259468}"/>
              </a:ext>
            </a:extLst>
          </p:cNvPr>
          <p:cNvSpPr txBox="1"/>
          <p:nvPr userDrawn="1"/>
        </p:nvSpPr>
        <p:spPr>
          <a:xfrm>
            <a:off x="4267201" y="6460424"/>
            <a:ext cx="3657599" cy="246221"/>
          </a:xfrm>
          <a:prstGeom prst="rect">
            <a:avLst/>
          </a:prstGeom>
          <a:noFill/>
        </p:spPr>
        <p:txBody>
          <a:bodyPr wrap="square" rtlCol="0">
            <a:spAutoFit/>
          </a:bodyPr>
          <a:lstStyle/>
          <a:p>
            <a:pPr algn="ctr"/>
            <a:r>
              <a:rPr lang="en-US" sz="1000" b="1" cap="all" baseline="0">
                <a:solidFill>
                  <a:srgbClr val="C00000"/>
                </a:solidFill>
              </a:rPr>
              <a:t>Draft | Pre-decisional</a:t>
            </a:r>
          </a:p>
        </p:txBody>
      </p:sp>
    </p:spTree>
    <p:extLst>
      <p:ext uri="{BB962C8B-B14F-4D97-AF65-F5344CB8AC3E}">
        <p14:creationId xmlns:p14="http://schemas.microsoft.com/office/powerpoint/2010/main" val="1693067022"/>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6816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 Title Only">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C7AC14D0-3767-AEED-891A-C38010A9791E}"/>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11" name="Straight Connector 10">
            <a:extLst>
              <a:ext uri="{FF2B5EF4-FFF2-40B4-BE49-F238E27FC236}">
                <a16:creationId xmlns:a16="http://schemas.microsoft.com/office/drawing/2014/main" id="{6F88C794-8DC6-F1A4-7C42-C29FE28DF93E}"/>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6221831"/>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110.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7327922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preserve="1" userDrawn="1">
  <p:cSld name="End Slide">
    <p:bg>
      <p:bgRef idx="1001">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497139-6D43-0A48-AE8F-62632583B6A0}"/>
              </a:ext>
            </a:extLst>
          </p:cNvPr>
          <p:cNvSpPr>
            <a:spLocks noGrp="1"/>
          </p:cNvSpPr>
          <p:nvPr>
            <p:ph type="subTitle" idx="1"/>
          </p:nvPr>
        </p:nvSpPr>
        <p:spPr>
          <a:xfrm>
            <a:off x="2433828" y="4310064"/>
            <a:ext cx="7318248" cy="243528"/>
          </a:xfrm>
          <a:prstGeom prst="rect">
            <a:avLst/>
          </a:prstGeom>
        </p:spPr>
        <p:txBody>
          <a:bodyPr wrap="square" lIns="0" tIns="0" rIns="0" bIns="0">
            <a:spAutoFit/>
          </a:bodyPr>
          <a:lstStyle>
            <a:lvl1pPr marL="0" indent="0" algn="ctr">
              <a:buNone/>
              <a:defRPr sz="1400" b="0" i="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9EC45D16-B452-D53D-EBE5-6EA412677626}"/>
              </a:ext>
            </a:extLst>
          </p:cNvPr>
          <p:cNvSpPr>
            <a:spLocks noGrp="1"/>
          </p:cNvSpPr>
          <p:nvPr>
            <p:ph type="ctrTitle" hasCustomPrompt="1"/>
          </p:nvPr>
        </p:nvSpPr>
        <p:spPr>
          <a:xfrm>
            <a:off x="2438400" y="2711481"/>
            <a:ext cx="7315200" cy="1107996"/>
          </a:xfrm>
          <a:prstGeom prst="rect">
            <a:avLst/>
          </a:prstGeom>
        </p:spPr>
        <p:txBody>
          <a:bodyPr wrap="square" lIns="0" tIns="0" rIns="0" bIns="0" anchor="b">
            <a:spAutoFit/>
          </a:bodyPr>
          <a:lstStyle>
            <a:lvl1pPr algn="ctr">
              <a:lnSpc>
                <a:spcPct val="90000"/>
              </a:lnSpc>
              <a:defRPr sz="4000" b="1"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2" name="Rectangle 11">
            <a:extLst>
              <a:ext uri="{FF2B5EF4-FFF2-40B4-BE49-F238E27FC236}">
                <a16:creationId xmlns:a16="http://schemas.microsoft.com/office/drawing/2014/main" id="{A6FCBAF9-D9D0-E950-FBA8-6CC2673BBBD8}"/>
              </a:ext>
            </a:extLst>
          </p:cNvPr>
          <p:cNvSpPr/>
          <p:nvPr userDrawn="1"/>
        </p:nvSpPr>
        <p:spPr>
          <a:xfrm>
            <a:off x="5181600" y="3970087"/>
            <a:ext cx="18288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8" name="Picture 7" descr="Logo&#10;&#10;Description automatically generated">
            <a:extLst>
              <a:ext uri="{FF2B5EF4-FFF2-40B4-BE49-F238E27FC236}">
                <a16:creationId xmlns:a16="http://schemas.microsoft.com/office/drawing/2014/main" id="{ED0390CD-2E2E-46D3-624E-77F8095C51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4600" y="5324488"/>
            <a:ext cx="824230" cy="824230"/>
          </a:xfrm>
          <a:prstGeom prst="rect">
            <a:avLst/>
          </a:prstGeom>
        </p:spPr>
      </p:pic>
      <p:pic>
        <p:nvPicPr>
          <p:cNvPr id="9" name="Picture 8" descr="Logo&#10;&#10;Description automatically generated">
            <a:extLst>
              <a:ext uri="{FF2B5EF4-FFF2-40B4-BE49-F238E27FC236}">
                <a16:creationId xmlns:a16="http://schemas.microsoft.com/office/drawing/2014/main" id="{72FDF18E-B98C-48E0-41F8-E1B27A4A66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3242" y="5347970"/>
            <a:ext cx="824230" cy="824230"/>
          </a:xfrm>
          <a:prstGeom prst="rect">
            <a:avLst/>
          </a:prstGeom>
        </p:spPr>
      </p:pic>
      <p:pic>
        <p:nvPicPr>
          <p:cNvPr id="13" name="Picture 12" descr="Text&#10;&#10;Description automatically generated">
            <a:extLst>
              <a:ext uri="{FF2B5EF4-FFF2-40B4-BE49-F238E27FC236}">
                <a16:creationId xmlns:a16="http://schemas.microsoft.com/office/drawing/2014/main" id="{94C2C830-22A3-4F18-8FDA-0D73F5C4C89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912614" y="165100"/>
            <a:ext cx="2523744" cy="1261872"/>
          </a:xfrm>
          <a:prstGeom prst="rect">
            <a:avLst/>
          </a:prstGeom>
        </p:spPr>
      </p:pic>
    </p:spTree>
    <p:extLst>
      <p:ext uri="{BB962C8B-B14F-4D97-AF65-F5344CB8AC3E}">
        <p14:creationId xmlns:p14="http://schemas.microsoft.com/office/powerpoint/2010/main" val="4198841632"/>
      </p:ext>
    </p:extLst>
  </p:cSld>
  <p:clrMapOvr>
    <a:overrideClrMapping bg1="dk1" tx1="lt1" bg2="dk2" tx2="lt2" accent1="accent1" accent2="accent2" accent3="accent3" accent4="accent4" accent5="accent5" accent6="accent6" hlink="hlink" folHlink="folHlink"/>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2_Content - Title Only">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1422C0D-001F-E820-675F-012D4A6E283B}"/>
              </a:ext>
            </a:extLst>
          </p:cNvPr>
          <p:cNvGrpSpPr/>
          <p:nvPr userDrawn="1"/>
        </p:nvGrpSpPr>
        <p:grpSpPr>
          <a:xfrm>
            <a:off x="10271154" y="6177967"/>
            <a:ext cx="1088258" cy="457200"/>
            <a:chOff x="10271154" y="6088027"/>
            <a:chExt cx="1088258" cy="457200"/>
          </a:xfrm>
        </p:grpSpPr>
        <p:pic>
          <p:nvPicPr>
            <p:cNvPr id="15" name="Picture 14" descr="Logo&#10;&#10;Description automatically generated">
              <a:extLst>
                <a:ext uri="{FF2B5EF4-FFF2-40B4-BE49-F238E27FC236}">
                  <a16:creationId xmlns:a16="http://schemas.microsoft.com/office/drawing/2014/main" id="{D9779307-6C4A-F491-3D50-57D1E07B56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16" name="Picture 15" descr="Logo&#10;&#10;Description automatically generated">
              <a:extLst>
                <a:ext uri="{FF2B5EF4-FFF2-40B4-BE49-F238E27FC236}">
                  <a16:creationId xmlns:a16="http://schemas.microsoft.com/office/drawing/2014/main" id="{748E9CA8-966F-7541-2BF3-5E8C22663C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sp>
        <p:nvSpPr>
          <p:cNvPr id="10" name="Title 5">
            <a:extLst>
              <a:ext uri="{FF2B5EF4-FFF2-40B4-BE49-F238E27FC236}">
                <a16:creationId xmlns:a16="http://schemas.microsoft.com/office/drawing/2014/main" id="{C7AC14D0-3767-AEED-891A-C38010A9791E}"/>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11" name="Straight Connector 10">
            <a:extLst>
              <a:ext uri="{FF2B5EF4-FFF2-40B4-BE49-F238E27FC236}">
                <a16:creationId xmlns:a16="http://schemas.microsoft.com/office/drawing/2014/main" id="{6F88C794-8DC6-F1A4-7C42-C29FE28DF93E}"/>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4" name="Text Placeholder 5">
            <a:extLst>
              <a:ext uri="{FF2B5EF4-FFF2-40B4-BE49-F238E27FC236}">
                <a16:creationId xmlns:a16="http://schemas.microsoft.com/office/drawing/2014/main" id="{E921064A-593D-782E-97FA-79B39C21F1A8}"/>
              </a:ext>
            </a:extLst>
          </p:cNvPr>
          <p:cNvSpPr>
            <a:spLocks noGrp="1"/>
          </p:cNvSpPr>
          <p:nvPr>
            <p:ph type="body" sz="quarter" idx="12" hasCustomPrompt="1"/>
          </p:nvPr>
        </p:nvSpPr>
        <p:spPr>
          <a:xfrm>
            <a:off x="838200" y="153020"/>
            <a:ext cx="5029200" cy="180578"/>
          </a:xfrm>
          <a:prstGeom prst="rect">
            <a:avLst/>
          </a:prstGeom>
        </p:spPr>
        <p:txBody>
          <a:bodyPr lIns="0" tIns="0" rIns="0" bIns="0"/>
          <a:lstStyle>
            <a:lvl1pPr marL="0" indent="0">
              <a:buNone/>
              <a:defRPr sz="1000" b="1" i="0">
                <a:solidFill>
                  <a:schemeClr val="tx2"/>
                </a:solidFill>
                <a:latin typeface="Arial" panose="020B0604020202020204" pitchFamily="34" charset="0"/>
                <a:cs typeface="Arial" panose="020B060402020202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extLst>
      <p:ext uri="{BB962C8B-B14F-4D97-AF65-F5344CB8AC3E}">
        <p14:creationId xmlns:p14="http://schemas.microsoft.com/office/powerpoint/2010/main" val="4255247002"/>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p:cSld name="D. Blank green">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527415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7" name="TextBox 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Trebuchet MS" panose="020B0603020202020204" pitchFamily="34" charset="0"/>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1" name="TextBox 10">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
        <p:nvSpPr>
          <p:cNvPr id="15" name="Oval 14"/>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err="1">
              <a:solidFill>
                <a:srgbClr val="FFFFFF"/>
              </a:solidFill>
            </a:endParaRPr>
          </a:p>
        </p:txBody>
      </p:sp>
      <p:pic>
        <p:nvPicPr>
          <p:cNvPr id="16" name="Picture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0" name="Picture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80391265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showMasterSp="0" userDrawn="1">
  <p:cSld name="Client Title Only">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451542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400051" y="387882"/>
            <a:ext cx="9976848" cy="566735"/>
          </a:xfrm>
          <a:prstGeom prst="rect">
            <a:avLst/>
          </a:prstGeom>
        </p:spPr>
        <p:txBody>
          <a:bodyPr vert="horz" lIns="0" tIns="0" rIns="0" bIns="0" rtlCol="0" anchor="t">
            <a:normAutofit/>
          </a:bodyPr>
          <a:lstStyle>
            <a:lvl1pPr>
              <a:defRPr cap="all" baseline="0"/>
            </a:lvl1pPr>
          </a:lstStyle>
          <a:p>
            <a:r>
              <a:rPr lang="en-US" noProof="0"/>
              <a:t>CLICK TO EDIT MASTER TITLE STYLE</a:t>
            </a:r>
          </a:p>
        </p:txBody>
      </p:sp>
      <p:sp>
        <p:nvSpPr>
          <p:cNvPr id="13"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16448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a:ln>
                <a:noFill/>
              </a:ln>
              <a:solidFill>
                <a:srgbClr val="FFFFFF"/>
              </a:solidFill>
              <a:effectLst/>
              <a:uLnTx/>
              <a:uFillTx/>
              <a:latin typeface="Arial" panose="020B0604020202020204"/>
              <a:sym typeface="Helvetica Neue Medium"/>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9" name="TextBox 18"/>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tx1"/>
              </a:solidFill>
              <a:latin typeface="+mn-lt"/>
              <a:ea typeface="+mn-ea"/>
              <a:cs typeface="+mn-cs"/>
              <a:sym typeface="Trebuchet MS" panose="020B0603020202020204" pitchFamily="34" charset="0"/>
            </a:endParaRPr>
          </a:p>
        </p:txBody>
      </p:sp>
      <p:sp>
        <p:nvSpPr>
          <p:cNvPr id="10" name="TextBox 9">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5" name="Picture 14" descr="A blue sign with white text&#10;&#10;Description automatically generated with low confidence">
            <a:extLst>
              <a:ext uri="{FF2B5EF4-FFF2-40B4-BE49-F238E27FC236}">
                <a16:creationId xmlns:a16="http://schemas.microsoft.com/office/drawing/2014/main" id="{46D375C3-A374-4BFA-8C46-DFBBE74DC371}"/>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29862" y="6104710"/>
            <a:ext cx="1014178" cy="507089"/>
          </a:xfrm>
          <a:prstGeom prst="rect">
            <a:avLst/>
          </a:prstGeom>
        </p:spPr>
      </p:pic>
    </p:spTree>
    <p:extLst>
      <p:ext uri="{BB962C8B-B14F-4D97-AF65-F5344CB8AC3E}">
        <p14:creationId xmlns:p14="http://schemas.microsoft.com/office/powerpoint/2010/main" val="15389624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_Divider Page">
    <p:bg>
      <p:bgRef idx="1001">
        <a:schemeClr val="bg2"/>
      </p:bgRef>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383CE45-7F61-F542-C42A-3CC72EE20E34}"/>
              </a:ext>
            </a:extLst>
          </p:cNvPr>
          <p:cNvSpPr/>
          <p:nvPr userDrawn="1"/>
        </p:nvSpPr>
        <p:spPr>
          <a:xfrm>
            <a:off x="838200" y="1828800"/>
            <a:ext cx="10515600" cy="3200400"/>
          </a:xfrm>
          <a:prstGeom prst="roundRect">
            <a:avLst>
              <a:gd name="adj" fmla="val 280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2">
            <a:extLst>
              <a:ext uri="{FF2B5EF4-FFF2-40B4-BE49-F238E27FC236}">
                <a16:creationId xmlns:a16="http://schemas.microsoft.com/office/drawing/2014/main" id="{F26C23F6-C713-485A-910E-A4D1A1D2A341}"/>
              </a:ext>
            </a:extLst>
          </p:cNvPr>
          <p:cNvSpPr>
            <a:spLocks noGrp="1"/>
          </p:cNvSpPr>
          <p:nvPr>
            <p:ph type="body" idx="1"/>
          </p:nvPr>
        </p:nvSpPr>
        <p:spPr>
          <a:xfrm>
            <a:off x="3124200" y="4212137"/>
            <a:ext cx="5943600" cy="243528"/>
          </a:xfrm>
          <a:prstGeom prst="rect">
            <a:avLst/>
          </a:prstGeom>
        </p:spPr>
        <p:txBody>
          <a:bodyPr wrap="square">
            <a:spAutoFit/>
          </a:bodyPr>
          <a:lstStyle>
            <a:lvl1pPr marL="0" indent="0" algn="ctr">
              <a:buNone/>
              <a:defRPr sz="1400" b="0" i="0">
                <a:solidFill>
                  <a:schemeClr val="bg1"/>
                </a:solidFill>
                <a:latin typeface="Georgia" panose="02040502050405020303" pitchFamily="18" charset="0"/>
                <a:ea typeface="Inter" panose="02000503000000020004" pitchFamily="2" charset="0"/>
                <a:cs typeface="Inter" panose="02000503000000020004"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10" name="Title 1">
            <a:extLst>
              <a:ext uri="{FF2B5EF4-FFF2-40B4-BE49-F238E27FC236}">
                <a16:creationId xmlns:a16="http://schemas.microsoft.com/office/drawing/2014/main" id="{C7A8A5BB-9F96-BEAF-EE69-17E4F61D9544}"/>
              </a:ext>
            </a:extLst>
          </p:cNvPr>
          <p:cNvSpPr>
            <a:spLocks noGrp="1"/>
          </p:cNvSpPr>
          <p:nvPr>
            <p:ph type="ctrTitle" hasCustomPrompt="1"/>
          </p:nvPr>
        </p:nvSpPr>
        <p:spPr>
          <a:xfrm>
            <a:off x="2438400" y="2711481"/>
            <a:ext cx="7315200" cy="1107996"/>
          </a:xfrm>
          <a:prstGeom prst="rect">
            <a:avLst/>
          </a:prstGeom>
        </p:spPr>
        <p:txBody>
          <a:bodyPr wrap="square" lIns="0" tIns="0" rIns="0" bIns="0" anchor="b">
            <a:spAutoFit/>
          </a:bodyPr>
          <a:lstStyle>
            <a:lvl1pPr algn="ctr">
              <a:lnSpc>
                <a:spcPct val="90000"/>
              </a:lnSpc>
              <a:defRPr sz="4000" b="1" i="0" spc="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D10A49A5-280E-CFBC-0AA7-99874C38FA54}"/>
              </a:ext>
            </a:extLst>
          </p:cNvPr>
          <p:cNvSpPr/>
          <p:nvPr userDrawn="1"/>
        </p:nvSpPr>
        <p:spPr>
          <a:xfrm>
            <a:off x="5181600" y="3970087"/>
            <a:ext cx="18288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2607279324"/>
      </p:ext>
    </p:extLst>
  </p:cSld>
  <p:clrMapOvr>
    <a:overrideClrMapping bg1="lt1" tx1="dk1" bg2="lt2" tx2="dk2" accent1="accent1" accent2="accent2" accent3="accent3" accent4="accent4" accent5="accent5" accent6="accent6" hlink="hlink" folHlink="folHlink"/>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showMasterSp="0" matchingName="Title and Content">
  <p:cSld name="Title and Content">
    <p:bg>
      <p:bgPr>
        <a:solidFill>
          <a:schemeClr val="lt1"/>
        </a:solidFill>
        <a:effectLst/>
      </p:bgPr>
    </p:bg>
    <p:spTree>
      <p:nvGrpSpPr>
        <p:cNvPr id="1" name="Shape 45"/>
        <p:cNvGrpSpPr/>
        <p:nvPr/>
      </p:nvGrpSpPr>
      <p:grpSpPr>
        <a:xfrm>
          <a:off x="0" y="0"/>
          <a:ext cx="0" cy="0"/>
          <a:chOff x="0" y="0"/>
          <a:chExt cx="0" cy="0"/>
        </a:xfrm>
      </p:grpSpPr>
      <p:sp>
        <p:nvSpPr>
          <p:cNvPr id="46" name="Google Shape;46;p57"/>
          <p:cNvSpPr txBox="1">
            <a:spLocks noGrp="1"/>
          </p:cNvSpPr>
          <p:nvPr>
            <p:ph type="body" idx="1"/>
          </p:nvPr>
        </p:nvSpPr>
        <p:spPr>
          <a:xfrm>
            <a:off x="400051" y="1869728"/>
            <a:ext cx="11391898" cy="4072976"/>
          </a:xfrm>
          <a:prstGeom prst="rect">
            <a:avLst/>
          </a:prstGeom>
          <a:noFill/>
          <a:ln>
            <a:noFill/>
          </a:ln>
        </p:spPr>
        <p:txBody>
          <a:bodyPr spcFirstLastPara="1" wrap="square" lIns="0" tIns="45700" rIns="0" bIns="45700" anchor="t" anchorCtr="0">
            <a:noAutofit/>
          </a:bodyPr>
          <a:lstStyle>
            <a:lvl1pPr marL="457200" lvl="0" indent="-228600" algn="l">
              <a:lnSpc>
                <a:spcPct val="100000"/>
              </a:lnSpc>
              <a:spcBef>
                <a:spcPts val="1200"/>
              </a:spcBef>
              <a:spcAft>
                <a:spcPts val="0"/>
              </a:spcAft>
              <a:buSzPts val="2000"/>
              <a:buNone/>
              <a:defRPr sz="2000" b="0">
                <a:solidFill>
                  <a:schemeClr val="dk1"/>
                </a:solidFill>
              </a:defRPr>
            </a:lvl1pPr>
            <a:lvl2pPr marL="914400" lvl="1" indent="-342900" algn="l">
              <a:lnSpc>
                <a:spcPct val="100000"/>
              </a:lnSpc>
              <a:spcBef>
                <a:spcPts val="200"/>
              </a:spcBef>
              <a:spcAft>
                <a:spcPts val="0"/>
              </a:spcAft>
              <a:buClr>
                <a:schemeClr val="dk1"/>
              </a:buClr>
              <a:buSzPts val="1800"/>
              <a:buFont typeface="Calibri"/>
              <a:buChar char="◦"/>
              <a:defRPr sz="1800" b="0">
                <a:solidFill>
                  <a:schemeClr val="dk1"/>
                </a:solidFill>
              </a:defRPr>
            </a:lvl2pPr>
            <a:lvl3pPr marL="1371600" lvl="2" indent="-317500" algn="l">
              <a:lnSpc>
                <a:spcPct val="100000"/>
              </a:lnSpc>
              <a:spcBef>
                <a:spcPts val="400"/>
              </a:spcBef>
              <a:spcAft>
                <a:spcPts val="0"/>
              </a:spcAft>
              <a:buClr>
                <a:schemeClr val="dk1"/>
              </a:buClr>
              <a:buSzPts val="1400"/>
              <a:buFont typeface="Calibri"/>
              <a:buChar char="◦"/>
              <a:defRPr sz="1400" b="0">
                <a:solidFill>
                  <a:schemeClr val="dk1"/>
                </a:solidFill>
              </a:defRPr>
            </a:lvl3pPr>
            <a:lvl4pPr marL="1828800" lvl="3" indent="-317500" algn="l">
              <a:lnSpc>
                <a:spcPct val="100000"/>
              </a:lnSpc>
              <a:spcBef>
                <a:spcPts val="400"/>
              </a:spcBef>
              <a:spcAft>
                <a:spcPts val="0"/>
              </a:spcAft>
              <a:buClr>
                <a:schemeClr val="dk1"/>
              </a:buClr>
              <a:buSzPts val="1400"/>
              <a:buFont typeface="Calibri"/>
              <a:buChar char="◦"/>
              <a:defRPr sz="1400" b="0">
                <a:solidFill>
                  <a:schemeClr val="dk1"/>
                </a:solidFill>
              </a:defRPr>
            </a:lvl4pPr>
            <a:lvl5pPr marL="2286000" lvl="4" indent="-317500" algn="l">
              <a:lnSpc>
                <a:spcPct val="100000"/>
              </a:lnSpc>
              <a:spcBef>
                <a:spcPts val="400"/>
              </a:spcBef>
              <a:spcAft>
                <a:spcPts val="0"/>
              </a:spcAft>
              <a:buClr>
                <a:schemeClr val="dk1"/>
              </a:buClr>
              <a:buSzPts val="1400"/>
              <a:buFont typeface="Calibri"/>
              <a:buChar char="◦"/>
              <a:defRPr sz="1400" b="0">
                <a:solidFill>
                  <a:schemeClr val="dk1"/>
                </a:solidFill>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900"/>
              </a:spcBef>
              <a:spcAft>
                <a:spcPts val="0"/>
              </a:spcAft>
              <a:buSzPts val="1800"/>
              <a:buChar char="​"/>
              <a:defRPr/>
            </a:lvl7pPr>
            <a:lvl8pPr marL="3657600" lvl="7" indent="-342900" algn="l">
              <a:lnSpc>
                <a:spcPct val="90000"/>
              </a:lnSpc>
              <a:spcBef>
                <a:spcPts val="900"/>
              </a:spcBef>
              <a:spcAft>
                <a:spcPts val="0"/>
              </a:spcAft>
              <a:buSzPts val="1800"/>
              <a:buChar char="​"/>
              <a:defRPr/>
            </a:lvl8pPr>
            <a:lvl9pPr marL="4114800" lvl="8" indent="-342900" algn="l">
              <a:lnSpc>
                <a:spcPct val="100000"/>
              </a:lnSpc>
              <a:spcBef>
                <a:spcPts val="0"/>
              </a:spcBef>
              <a:spcAft>
                <a:spcPts val="900"/>
              </a:spcAft>
              <a:buSzPts val="1800"/>
              <a:buChar char="​"/>
              <a:defRPr/>
            </a:lvl9pPr>
          </a:lstStyle>
          <a:p>
            <a:endParaRPr/>
          </a:p>
        </p:txBody>
      </p:sp>
      <p:sp>
        <p:nvSpPr>
          <p:cNvPr id="47" name="Google Shape;47;p57"/>
          <p:cNvSpPr txBox="1">
            <a:spLocks noGrp="1"/>
          </p:cNvSpPr>
          <p:nvPr>
            <p:ph type="title"/>
          </p:nvPr>
        </p:nvSpPr>
        <p:spPr>
          <a:xfrm>
            <a:off x="400051" y="387882"/>
            <a:ext cx="9976848" cy="566735"/>
          </a:xfrm>
          <a:prstGeom prst="rect">
            <a:avLst/>
          </a:prstGeom>
          <a:noFill/>
          <a:ln>
            <a:noFill/>
          </a:ln>
        </p:spPr>
        <p:txBody>
          <a:bodyPr spcFirstLastPara="1" wrap="square" lIns="0" tIns="0" rIns="0" bIns="0" anchor="t" anchorCtr="0">
            <a:normAutofit/>
          </a:bodyPr>
          <a:lstStyle>
            <a:lvl1pPr lvl="0" algn="l">
              <a:lnSpc>
                <a:spcPct val="90000"/>
              </a:lnSpc>
              <a:spcBef>
                <a:spcPts val="0"/>
              </a:spcBef>
              <a:spcAft>
                <a:spcPts val="0"/>
              </a:spcAft>
              <a:buClr>
                <a:srgbClr val="0A3161"/>
              </a:buClr>
              <a:buSzPts val="3000"/>
              <a:buFont typeface="Arial"/>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57"/>
          <p:cNvSpPr/>
          <p:nvPr/>
        </p:nvSpPr>
        <p:spPr>
          <a:xfrm flipH="1">
            <a:off x="-1" y="6642101"/>
            <a:ext cx="12192000" cy="215899"/>
          </a:xfrm>
          <a:prstGeom prst="rect">
            <a:avLst/>
          </a:prstGeom>
          <a:solidFill>
            <a:srgbClr val="164484"/>
          </a:solidFill>
          <a:ln>
            <a:noFill/>
          </a:ln>
        </p:spPr>
        <p:txBody>
          <a:bodyPr spcFirstLastPara="1" wrap="square" lIns="0" tIns="0" rIns="0" bIns="0" anchor="ctr" anchorCtr="0">
            <a:noAutofit/>
          </a:bodyPr>
          <a:lstStyle/>
          <a:p>
            <a:pPr marL="0" marR="0" lvl="0" indent="0" algn="l" rtl="0">
              <a:lnSpc>
                <a:spcPct val="100000"/>
              </a:lnSpc>
              <a:spcBef>
                <a:spcPts val="0"/>
              </a:spcBef>
              <a:spcAft>
                <a:spcPts val="0"/>
              </a:spcAft>
              <a:buClr>
                <a:srgbClr val="FFFFFF"/>
              </a:buClr>
              <a:buSzPts val="1600"/>
              <a:buFont typeface="Arial"/>
              <a:buNone/>
            </a:pPr>
            <a:endParaRPr sz="1600" b="0" i="0" u="none" strike="noStrike" cap="none">
              <a:solidFill>
                <a:srgbClr val="FFFFFF"/>
              </a:solidFill>
              <a:latin typeface="Arial"/>
              <a:ea typeface="Arial"/>
              <a:cs typeface="Arial"/>
              <a:sym typeface="Arial"/>
            </a:endParaRPr>
          </a:p>
        </p:txBody>
      </p:sp>
      <p:pic>
        <p:nvPicPr>
          <p:cNvPr id="49" name="Google Shape;49;p57"/>
          <p:cNvPicPr preferRelativeResize="0"/>
          <p:nvPr/>
        </p:nvPicPr>
        <p:blipFill rotWithShape="1">
          <a:blip r:embed="rId2">
            <a:alphaModFix/>
          </a:blip>
          <a:srcRect/>
          <a:stretch/>
        </p:blipFill>
        <p:spPr>
          <a:xfrm>
            <a:off x="10994648" y="62755"/>
            <a:ext cx="534783" cy="534783"/>
          </a:xfrm>
          <a:prstGeom prst="rect">
            <a:avLst/>
          </a:prstGeom>
          <a:noFill/>
          <a:ln>
            <a:noFill/>
          </a:ln>
        </p:spPr>
      </p:pic>
      <p:sp>
        <p:nvSpPr>
          <p:cNvPr id="50" name="Google Shape;50;p57"/>
          <p:cNvSpPr txBox="1"/>
          <p:nvPr/>
        </p:nvSpPr>
        <p:spPr>
          <a:xfrm>
            <a:off x="11124498" y="6360227"/>
            <a:ext cx="667453" cy="161583"/>
          </a:xfrm>
          <a:prstGeom prst="rect">
            <a:avLst/>
          </a:prstGeom>
          <a:noFill/>
          <a:ln>
            <a:noFill/>
          </a:ln>
        </p:spPr>
        <p:txBody>
          <a:bodyPr spcFirstLastPara="1" wrap="square" lIns="0" tIns="0" rIns="0" bIns="0" anchor="ctr" anchorCtr="0">
            <a:noAutofit/>
          </a:bodyPr>
          <a:lstStyle/>
          <a:p>
            <a:pPr marL="0" marR="0" lvl="0" indent="0" algn="r" rtl="0">
              <a:lnSpc>
                <a:spcPct val="100000"/>
              </a:lnSpc>
              <a:spcBef>
                <a:spcPts val="0"/>
              </a:spcBef>
              <a:spcAft>
                <a:spcPts val="0"/>
              </a:spcAft>
              <a:buClr>
                <a:schemeClr val="dk1"/>
              </a:buClr>
              <a:buSzPts val="1200"/>
              <a:buFont typeface="Arial"/>
              <a:buNone/>
            </a:pPr>
            <a:fld id="{00000000-1234-1234-1234-123412341234}" type="slidenum">
              <a:rPr lang="en-US" sz="1200">
                <a:solidFill>
                  <a:schemeClr val="dk1"/>
                </a:solidFill>
                <a:latin typeface="Arial"/>
                <a:ea typeface="Arial"/>
                <a:cs typeface="Arial"/>
                <a:sym typeface="Arial"/>
              </a:rPr>
              <a:t>‹#›</a:t>
            </a:fld>
            <a:endParaRPr sz="1000">
              <a:solidFill>
                <a:schemeClr val="dk1"/>
              </a:solidFill>
              <a:latin typeface="Arial"/>
              <a:ea typeface="Arial"/>
              <a:cs typeface="Arial"/>
              <a:sym typeface="Arial"/>
            </a:endParaRPr>
          </a:p>
        </p:txBody>
      </p:sp>
      <p:sp>
        <p:nvSpPr>
          <p:cNvPr id="51" name="Google Shape;51;p57"/>
          <p:cNvSpPr txBox="1"/>
          <p:nvPr/>
        </p:nvSpPr>
        <p:spPr>
          <a:xfrm>
            <a:off x="4335854" y="0"/>
            <a:ext cx="3520290" cy="2769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200">
                <a:solidFill>
                  <a:srgbClr val="FF0000"/>
                </a:solidFill>
                <a:latin typeface="Arial"/>
                <a:ea typeface="Arial"/>
                <a:cs typeface="Arial"/>
                <a:sym typeface="Arial"/>
              </a:rPr>
              <a:t> </a:t>
            </a:r>
            <a:endParaRPr/>
          </a:p>
        </p:txBody>
      </p:sp>
      <p:pic>
        <p:nvPicPr>
          <p:cNvPr id="52" name="Google Shape;52;p57"/>
          <p:cNvPicPr preferRelativeResize="0"/>
          <p:nvPr/>
        </p:nvPicPr>
        <p:blipFill rotWithShape="1">
          <a:blip r:embed="rId3">
            <a:alphaModFix/>
          </a:blip>
          <a:srcRect/>
          <a:stretch/>
        </p:blipFill>
        <p:spPr>
          <a:xfrm>
            <a:off x="11619057" y="69421"/>
            <a:ext cx="521452" cy="521452"/>
          </a:xfrm>
          <a:prstGeom prst="rect">
            <a:avLst/>
          </a:prstGeom>
          <a:noFill/>
          <a:ln>
            <a:noFill/>
          </a:ln>
        </p:spPr>
      </p:pic>
      <p:pic>
        <p:nvPicPr>
          <p:cNvPr id="53" name="Google Shape;53;p57"/>
          <p:cNvPicPr preferRelativeResize="0"/>
          <p:nvPr/>
        </p:nvPicPr>
        <p:blipFill rotWithShape="1">
          <a:blip r:embed="rId4">
            <a:alphaModFix/>
          </a:blip>
          <a:srcRect/>
          <a:stretch/>
        </p:blipFill>
        <p:spPr>
          <a:xfrm>
            <a:off x="10587012" y="6104710"/>
            <a:ext cx="834198" cy="417099"/>
          </a:xfrm>
          <a:prstGeom prst="rect">
            <a:avLst/>
          </a:prstGeom>
          <a:noFill/>
          <a:ln>
            <a:noFill/>
          </a:ln>
        </p:spPr>
      </p:pic>
    </p:spTree>
    <p:extLst>
      <p:ext uri="{BB962C8B-B14F-4D97-AF65-F5344CB8AC3E}">
        <p14:creationId xmlns:p14="http://schemas.microsoft.com/office/powerpoint/2010/main" val="4261210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showMasterSp="0" type="title" preserve="1">
  <p:cSld name="1_Cover Slide">
    <p:bg>
      <p:bgRef idx="1001">
        <a:schemeClr val="bg2"/>
      </p:bgRef>
    </p:bg>
    <p:spTree>
      <p:nvGrpSpPr>
        <p:cNvPr id="1" name=""/>
        <p:cNvGrpSpPr/>
        <p:nvPr/>
      </p:nvGrpSpPr>
      <p:grpSpPr>
        <a:xfrm>
          <a:off x="0" y="0"/>
          <a:ext cx="0" cy="0"/>
          <a:chOff x="0" y="0"/>
          <a:chExt cx="0" cy="0"/>
        </a:xfrm>
      </p:grpSpPr>
      <p:pic>
        <p:nvPicPr>
          <p:cNvPr id="14" name="Picture 13" descr="Graphical user interface&#10;&#10;Description automatically generated with low confidence">
            <a:extLst>
              <a:ext uri="{FF2B5EF4-FFF2-40B4-BE49-F238E27FC236}">
                <a16:creationId xmlns:a16="http://schemas.microsoft.com/office/drawing/2014/main" id="{1FEEF4E9-AE85-3830-3FB9-66D7A3850E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326"/>
          <a:stretch/>
        </p:blipFill>
        <p:spPr>
          <a:xfrm>
            <a:off x="1" y="1"/>
            <a:ext cx="12192000" cy="6858000"/>
          </a:xfrm>
          <a:prstGeom prst="rect">
            <a:avLst/>
          </a:prstGeom>
        </p:spPr>
      </p:pic>
      <p:sp>
        <p:nvSpPr>
          <p:cNvPr id="2" name="Title 1">
            <a:extLst>
              <a:ext uri="{FF2B5EF4-FFF2-40B4-BE49-F238E27FC236}">
                <a16:creationId xmlns:a16="http://schemas.microsoft.com/office/drawing/2014/main" id="{AA4C642F-9B1F-E44B-ABFA-D0CF58DA8D14}"/>
              </a:ext>
            </a:extLst>
          </p:cNvPr>
          <p:cNvSpPr>
            <a:spLocks noGrp="1"/>
          </p:cNvSpPr>
          <p:nvPr>
            <p:ph type="ctrTitle" hasCustomPrompt="1"/>
          </p:nvPr>
        </p:nvSpPr>
        <p:spPr>
          <a:xfrm>
            <a:off x="2436876" y="2670974"/>
            <a:ext cx="7318248" cy="1218795"/>
          </a:xfrm>
          <a:prstGeom prst="rect">
            <a:avLst/>
          </a:prstGeom>
        </p:spPr>
        <p:txBody>
          <a:bodyPr wrap="square" lIns="0" tIns="0" rIns="0" bIns="0" anchor="ctr">
            <a:spAutoFit/>
          </a:bodyPr>
          <a:lstStyle>
            <a:lvl1pPr algn="ctr">
              <a:lnSpc>
                <a:spcPct val="90000"/>
              </a:lnSpc>
              <a:defRPr sz="4400" b="1"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TITLE GOES HERE TWO LINES</a:t>
            </a:r>
          </a:p>
        </p:txBody>
      </p:sp>
      <p:sp>
        <p:nvSpPr>
          <p:cNvPr id="3" name="Subtitle 2">
            <a:extLst>
              <a:ext uri="{FF2B5EF4-FFF2-40B4-BE49-F238E27FC236}">
                <a16:creationId xmlns:a16="http://schemas.microsoft.com/office/drawing/2014/main" id="{96497139-6D43-0A48-AE8F-62632583B6A0}"/>
              </a:ext>
            </a:extLst>
          </p:cNvPr>
          <p:cNvSpPr>
            <a:spLocks noGrp="1"/>
          </p:cNvSpPr>
          <p:nvPr>
            <p:ph type="subTitle" idx="1"/>
          </p:nvPr>
        </p:nvSpPr>
        <p:spPr>
          <a:xfrm>
            <a:off x="2433828" y="4310064"/>
            <a:ext cx="7318248" cy="243528"/>
          </a:xfrm>
          <a:prstGeom prst="rect">
            <a:avLst/>
          </a:prstGeom>
        </p:spPr>
        <p:txBody>
          <a:bodyPr wrap="square" lIns="0" tIns="0" rIns="0" bIns="0">
            <a:spAutoFit/>
          </a:bodyPr>
          <a:lstStyle>
            <a:lvl1pPr marL="0" indent="0" algn="ctr">
              <a:spcBef>
                <a:spcPts val="400"/>
              </a:spcBef>
              <a:buNone/>
              <a:defRPr sz="1400" b="0" i="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15256563-754B-5352-D109-5B8D0D68FAC3}"/>
              </a:ext>
            </a:extLst>
          </p:cNvPr>
          <p:cNvSpPr/>
          <p:nvPr userDrawn="1"/>
        </p:nvSpPr>
        <p:spPr>
          <a:xfrm>
            <a:off x="2436876" y="2417510"/>
            <a:ext cx="73152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Rectangle 12">
            <a:extLst>
              <a:ext uri="{FF2B5EF4-FFF2-40B4-BE49-F238E27FC236}">
                <a16:creationId xmlns:a16="http://schemas.microsoft.com/office/drawing/2014/main" id="{5B642210-8CC1-D214-B48D-898F76611857}"/>
              </a:ext>
            </a:extLst>
          </p:cNvPr>
          <p:cNvSpPr/>
          <p:nvPr userDrawn="1"/>
        </p:nvSpPr>
        <p:spPr>
          <a:xfrm>
            <a:off x="2436876" y="4052163"/>
            <a:ext cx="73152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5" name="Picture 4" descr="Logo&#10;&#10;Description automatically generated">
            <a:extLst>
              <a:ext uri="{FF2B5EF4-FFF2-40B4-BE49-F238E27FC236}">
                <a16:creationId xmlns:a16="http://schemas.microsoft.com/office/drawing/2014/main" id="{3AC5D65A-DD7A-5AEA-B57F-4B1322B874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24600" y="5324488"/>
            <a:ext cx="824230" cy="824230"/>
          </a:xfrm>
          <a:prstGeom prst="rect">
            <a:avLst/>
          </a:prstGeom>
        </p:spPr>
      </p:pic>
      <p:pic>
        <p:nvPicPr>
          <p:cNvPr id="9" name="Picture 8" descr="Logo&#10;&#10;Description automatically generated">
            <a:extLst>
              <a:ext uri="{FF2B5EF4-FFF2-40B4-BE49-F238E27FC236}">
                <a16:creationId xmlns:a16="http://schemas.microsoft.com/office/drawing/2014/main" id="{93E691C2-0FE0-3134-71B7-F534D9BB740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43242" y="5347970"/>
            <a:ext cx="824230" cy="824230"/>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B304E116-1401-43F0-AD22-C06E5E1D6293}"/>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914900" y="165100"/>
            <a:ext cx="2456257" cy="1226391"/>
          </a:xfrm>
          <a:prstGeom prst="rect">
            <a:avLst/>
          </a:prstGeom>
        </p:spPr>
      </p:pic>
    </p:spTree>
    <p:extLst>
      <p:ext uri="{BB962C8B-B14F-4D97-AF65-F5344CB8AC3E}">
        <p14:creationId xmlns:p14="http://schemas.microsoft.com/office/powerpoint/2010/main" val="2283645201"/>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preserve="1" userDrawn="1">
  <p:cSld name="1_Table of Conten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75CD4A4-BE3B-82F9-5ABD-9422B6E5FB00}"/>
              </a:ext>
            </a:extLst>
          </p:cNvPr>
          <p:cNvSpPr>
            <a:spLocks noGrp="1"/>
          </p:cNvSpPr>
          <p:nvPr>
            <p:ph type="body" sz="quarter" idx="10" hasCustomPrompt="1"/>
          </p:nvPr>
        </p:nvSpPr>
        <p:spPr>
          <a:xfrm>
            <a:off x="838200" y="3150654"/>
            <a:ext cx="3429000" cy="556691"/>
          </a:xfrm>
          <a:prstGeom prst="rect">
            <a:avLst/>
          </a:prstGeom>
        </p:spPr>
        <p:txBody>
          <a:bodyPr lIns="0" tIns="0" rIns="0" bIns="0" anchor="ct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0" i="0" spc="0" baseline="0">
                <a:solidFill>
                  <a:schemeClr val="accent2"/>
                </a:solidFill>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lang="en-US"/>
              <a:t>Table Of Contents</a:t>
            </a:r>
          </a:p>
        </p:txBody>
      </p:sp>
      <p:sp>
        <p:nvSpPr>
          <p:cNvPr id="6" name="Text Placeholder 4">
            <a:extLst>
              <a:ext uri="{FF2B5EF4-FFF2-40B4-BE49-F238E27FC236}">
                <a16:creationId xmlns:a16="http://schemas.microsoft.com/office/drawing/2014/main" id="{F51CDE5B-DCDE-98D5-AD59-052220E2B978}"/>
              </a:ext>
            </a:extLst>
          </p:cNvPr>
          <p:cNvSpPr>
            <a:spLocks noGrp="1"/>
          </p:cNvSpPr>
          <p:nvPr>
            <p:ph type="body" sz="quarter" idx="11" hasCustomPrompt="1"/>
          </p:nvPr>
        </p:nvSpPr>
        <p:spPr>
          <a:xfrm>
            <a:off x="5181600" y="3213827"/>
            <a:ext cx="6148908" cy="277512"/>
          </a:xfrm>
          <a:prstGeom prst="rect">
            <a:avLst/>
          </a:prstGeom>
        </p:spPr>
        <p:txBody>
          <a:bodyPr lIns="0" tIns="0" rIns="0" bIns="0" anchor="ctr"/>
          <a:lstStyle>
            <a:lvl1pPr marL="0" marR="0" indent="0" algn="l" defTabSz="914400" rtl="0" eaLnBrk="1" fontAlgn="auto" latinLnBrk="0" hangingPunct="1">
              <a:lnSpc>
                <a:spcPct val="125000"/>
              </a:lnSpc>
              <a:spcBef>
                <a:spcPts val="1000"/>
              </a:spcBef>
              <a:spcAft>
                <a:spcPts val="0"/>
              </a:spcAft>
              <a:buClrTx/>
              <a:buSzPct val="100000"/>
              <a:buFont typeface="Arial" panose="020B0604020202020204" pitchFamily="34" charset="0"/>
              <a:buNone/>
              <a:tabLst/>
              <a:defRPr lang="en-US" b="0" dirty="0" smtClean="0"/>
            </a:lvl1pPr>
          </a:lstStyle>
          <a:p>
            <a:pPr>
              <a:buSzPct val="100000"/>
            </a:pPr>
            <a:r>
              <a:rPr lang="en-US" sz="1600">
                <a:cs typeface="Poppins" pitchFamily="2" charset="77"/>
              </a:rPr>
              <a:t>Add title here</a:t>
            </a:r>
          </a:p>
        </p:txBody>
      </p:sp>
      <p:sp>
        <p:nvSpPr>
          <p:cNvPr id="7" name="Text Placeholder 4">
            <a:extLst>
              <a:ext uri="{FF2B5EF4-FFF2-40B4-BE49-F238E27FC236}">
                <a16:creationId xmlns:a16="http://schemas.microsoft.com/office/drawing/2014/main" id="{D0D67AEB-2A7F-6FA1-9328-7B816B317D56}"/>
              </a:ext>
            </a:extLst>
          </p:cNvPr>
          <p:cNvSpPr>
            <a:spLocks noGrp="1"/>
          </p:cNvSpPr>
          <p:nvPr>
            <p:ph type="body" sz="quarter" idx="12" hasCustomPrompt="1"/>
          </p:nvPr>
        </p:nvSpPr>
        <p:spPr>
          <a:xfrm>
            <a:off x="4527030" y="3213827"/>
            <a:ext cx="433101" cy="277512"/>
          </a:xfrm>
          <a:prstGeom prst="rect">
            <a:avLst/>
          </a:prstGeom>
        </p:spPr>
        <p:txBody>
          <a:bodyPr anchor="ctr"/>
          <a:lstStyle>
            <a:lvl1pPr marL="0" marR="0" indent="0" algn="r" defTabSz="914400" rtl="0" eaLnBrk="1" fontAlgn="auto" latinLnBrk="0" hangingPunct="1">
              <a:lnSpc>
                <a:spcPct val="125000"/>
              </a:lnSpc>
              <a:spcBef>
                <a:spcPts val="1000"/>
              </a:spcBef>
              <a:spcAft>
                <a:spcPts val="0"/>
              </a:spcAft>
              <a:buClrTx/>
              <a:buSzPct val="100000"/>
              <a:buFont typeface="Arial" panose="020B0604020202020204" pitchFamily="34" charset="0"/>
              <a:buNone/>
              <a:tabLst/>
              <a:defRPr>
                <a:latin typeface="Arial" panose="020B0604020202020204" pitchFamily="34" charset="0"/>
                <a:cs typeface="Arial" panose="020B0604020202020204" pitchFamily="34" charset="0"/>
              </a:defRPr>
            </a:lvl1pPr>
          </a:lstStyle>
          <a:p>
            <a:pPr algn="r">
              <a:buSzPct val="100000"/>
            </a:pPr>
            <a:r>
              <a:rPr lang="en-US" sz="1600" b="1">
                <a:cs typeface="Poppins" pitchFamily="2" charset="77"/>
              </a:rPr>
              <a:t>#</a:t>
            </a:r>
          </a:p>
        </p:txBody>
      </p:sp>
    </p:spTree>
    <p:extLst>
      <p:ext uri="{BB962C8B-B14F-4D97-AF65-F5344CB8AC3E}">
        <p14:creationId xmlns:p14="http://schemas.microsoft.com/office/powerpoint/2010/main" val="792977433"/>
      </p:ext>
    </p:extLst>
  </p:cSld>
  <p:clrMapOvr>
    <a:masterClrMapping/>
  </p:clrMapOvr>
  <p:hf sldNum="0" hdr="0" dt="0"/>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preserve="1" userDrawn="1">
  <p:cSld name="1_Divider Page">
    <p:bg>
      <p:bgRef idx="1001">
        <a:schemeClr val="bg2"/>
      </p:bgRef>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383CE45-7F61-F542-C42A-3CC72EE20E34}"/>
              </a:ext>
            </a:extLst>
          </p:cNvPr>
          <p:cNvSpPr/>
          <p:nvPr userDrawn="1"/>
        </p:nvSpPr>
        <p:spPr>
          <a:xfrm>
            <a:off x="838200" y="1828800"/>
            <a:ext cx="10515600" cy="3200400"/>
          </a:xfrm>
          <a:prstGeom prst="roundRect">
            <a:avLst>
              <a:gd name="adj" fmla="val 280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7A8A5BB-9F96-BEAF-EE69-17E4F61D9544}"/>
              </a:ext>
            </a:extLst>
          </p:cNvPr>
          <p:cNvSpPr>
            <a:spLocks noGrp="1"/>
          </p:cNvSpPr>
          <p:nvPr>
            <p:ph type="ctrTitle" hasCustomPrompt="1"/>
          </p:nvPr>
        </p:nvSpPr>
        <p:spPr>
          <a:xfrm>
            <a:off x="2438400" y="2711481"/>
            <a:ext cx="7315200" cy="1107996"/>
          </a:xfrm>
          <a:prstGeom prst="rect">
            <a:avLst/>
          </a:prstGeom>
        </p:spPr>
        <p:txBody>
          <a:bodyPr wrap="square" lIns="0" tIns="0" rIns="0" bIns="0" anchor="b">
            <a:spAutoFit/>
          </a:bodyPr>
          <a:lstStyle>
            <a:lvl1pPr algn="ctr">
              <a:lnSpc>
                <a:spcPct val="90000"/>
              </a:lnSpc>
              <a:defRPr sz="4000" b="1" i="0" spc="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D10A49A5-280E-CFBC-0AA7-99874C38FA54}"/>
              </a:ext>
            </a:extLst>
          </p:cNvPr>
          <p:cNvSpPr/>
          <p:nvPr userDrawn="1"/>
        </p:nvSpPr>
        <p:spPr>
          <a:xfrm>
            <a:off x="5181600" y="3970087"/>
            <a:ext cx="18288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3402048690"/>
      </p:ext>
    </p:extLst>
  </p:cSld>
  <p:clrMapOvr>
    <a:overrideClrMapping bg1="lt1" tx1="dk1" bg2="lt2" tx2="dk2" accent1="accent1" accent2="accent2" accent3="accent3" accent4="accent4" accent5="accent5" accent6="accent6" hlink="hlink" folHlink="folHlink"/>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t - Title Only">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1422C0D-001F-E820-675F-012D4A6E283B}"/>
              </a:ext>
            </a:extLst>
          </p:cNvPr>
          <p:cNvGrpSpPr/>
          <p:nvPr userDrawn="1"/>
        </p:nvGrpSpPr>
        <p:grpSpPr>
          <a:xfrm>
            <a:off x="10271154" y="6356871"/>
            <a:ext cx="1088258" cy="457200"/>
            <a:chOff x="10271154" y="6088027"/>
            <a:chExt cx="1088258" cy="457200"/>
          </a:xfrm>
        </p:grpSpPr>
        <p:pic>
          <p:nvPicPr>
            <p:cNvPr id="15" name="Picture 14" descr="Logo&#10;&#10;Description automatically generated">
              <a:extLst>
                <a:ext uri="{FF2B5EF4-FFF2-40B4-BE49-F238E27FC236}">
                  <a16:creationId xmlns:a16="http://schemas.microsoft.com/office/drawing/2014/main" id="{D9779307-6C4A-F491-3D50-57D1E07B56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16" name="Picture 15" descr="Logo&#10;&#10;Description automatically generated">
              <a:extLst>
                <a:ext uri="{FF2B5EF4-FFF2-40B4-BE49-F238E27FC236}">
                  <a16:creationId xmlns:a16="http://schemas.microsoft.com/office/drawing/2014/main" id="{748E9CA8-966F-7541-2BF3-5E8C22663C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sp>
        <p:nvSpPr>
          <p:cNvPr id="10" name="Title 5">
            <a:extLst>
              <a:ext uri="{FF2B5EF4-FFF2-40B4-BE49-F238E27FC236}">
                <a16:creationId xmlns:a16="http://schemas.microsoft.com/office/drawing/2014/main" id="{C7AC14D0-3767-AEED-891A-C38010A9791E}"/>
              </a:ext>
            </a:extLst>
          </p:cNvPr>
          <p:cNvSpPr>
            <a:spLocks noGrp="1"/>
          </p:cNvSpPr>
          <p:nvPr>
            <p:ph type="title" hasCustomPrompt="1"/>
          </p:nvPr>
        </p:nvSpPr>
        <p:spPr>
          <a:xfrm>
            <a:off x="838200" y="230985"/>
            <a:ext cx="8229600" cy="416049"/>
          </a:xfrm>
          <a:prstGeom prst="rect">
            <a:avLst/>
          </a:prstGeom>
        </p:spPr>
        <p:txBody>
          <a:bodyPr/>
          <a:lstStyle/>
          <a:p>
            <a:r>
              <a:rPr lang="en-US"/>
              <a:t>Click To Edit Master Title Style</a:t>
            </a:r>
          </a:p>
        </p:txBody>
      </p:sp>
      <p:cxnSp>
        <p:nvCxnSpPr>
          <p:cNvPr id="11" name="Straight Connector 10">
            <a:extLst>
              <a:ext uri="{FF2B5EF4-FFF2-40B4-BE49-F238E27FC236}">
                <a16:creationId xmlns:a16="http://schemas.microsoft.com/office/drawing/2014/main" id="{6F88C794-8DC6-F1A4-7C42-C29FE28DF93E}"/>
              </a:ext>
            </a:extLst>
          </p:cNvPr>
          <p:cNvCxnSpPr>
            <a:cxnSpLocks/>
          </p:cNvCxnSpPr>
          <p:nvPr userDrawn="1"/>
        </p:nvCxnSpPr>
        <p:spPr>
          <a:xfrm>
            <a:off x="838200" y="5937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sign, black&#10;&#10;Description automatically generated">
            <a:extLst>
              <a:ext uri="{FF2B5EF4-FFF2-40B4-BE49-F238E27FC236}">
                <a16:creationId xmlns:a16="http://schemas.microsoft.com/office/drawing/2014/main" id="{A9A9FDF1-EEF0-4079-A1F4-F98F21C1044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133994" y="24050"/>
            <a:ext cx="1353312" cy="676656"/>
          </a:xfrm>
          <a:prstGeom prst="rect">
            <a:avLst/>
          </a:prstGeom>
        </p:spPr>
      </p:pic>
      <p:sp>
        <p:nvSpPr>
          <p:cNvPr id="8" name="TextBox 7">
            <a:extLst>
              <a:ext uri="{FF2B5EF4-FFF2-40B4-BE49-F238E27FC236}">
                <a16:creationId xmlns:a16="http://schemas.microsoft.com/office/drawing/2014/main" id="{F67808EA-0703-4B69-B12E-79C6972285A7}"/>
              </a:ext>
            </a:extLst>
          </p:cNvPr>
          <p:cNvSpPr txBox="1"/>
          <p:nvPr userDrawn="1"/>
        </p:nvSpPr>
        <p:spPr>
          <a:xfrm>
            <a:off x="832588" y="6460425"/>
            <a:ext cx="402243" cy="246221"/>
          </a:xfrm>
          <a:prstGeom prst="rect">
            <a:avLst/>
          </a:prstGeom>
          <a:noFill/>
        </p:spPr>
        <p:txBody>
          <a:bodyPr wrap="square" rtlCol="0">
            <a:spAutoFit/>
          </a:bodyPr>
          <a:lstStyle/>
          <a:p>
            <a:fld id="{BEF3A15C-E04C-4B43-931F-AAC232C18946}" type="slidenum">
              <a:rPr lang="en-US" sz="1000" smtClean="0">
                <a:solidFill>
                  <a:schemeClr val="bg1">
                    <a:lumMod val="50000"/>
                  </a:schemeClr>
                </a:solidFill>
              </a:rPr>
              <a:t>‹#›</a:t>
            </a:fld>
            <a:endParaRPr lang="en-US" sz="1000">
              <a:solidFill>
                <a:schemeClr val="bg1">
                  <a:lumMod val="50000"/>
                </a:schemeClr>
              </a:solidFill>
            </a:endParaRPr>
          </a:p>
        </p:txBody>
      </p:sp>
      <p:sp>
        <p:nvSpPr>
          <p:cNvPr id="9" name="TextBox 8">
            <a:extLst>
              <a:ext uri="{FF2B5EF4-FFF2-40B4-BE49-F238E27FC236}">
                <a16:creationId xmlns:a16="http://schemas.microsoft.com/office/drawing/2014/main" id="{3298E6F9-5167-4156-8B52-6193BAA16002}"/>
              </a:ext>
            </a:extLst>
          </p:cNvPr>
          <p:cNvSpPr txBox="1"/>
          <p:nvPr userDrawn="1"/>
        </p:nvSpPr>
        <p:spPr>
          <a:xfrm>
            <a:off x="1234831" y="6460425"/>
            <a:ext cx="1668780" cy="246221"/>
          </a:xfrm>
          <a:prstGeom prst="rect">
            <a:avLst/>
          </a:prstGeom>
          <a:noFill/>
        </p:spPr>
        <p:txBody>
          <a:bodyPr wrap="square" rtlCol="0">
            <a:spAutoFit/>
          </a:bodyPr>
          <a:lstStyle/>
          <a:p>
            <a:r>
              <a:rPr lang="en-US" sz="1000">
                <a:solidFill>
                  <a:schemeClr val="bg1">
                    <a:lumMod val="50000"/>
                  </a:schemeClr>
                </a:solidFill>
              </a:rPr>
              <a:t>Internet For All</a:t>
            </a:r>
          </a:p>
        </p:txBody>
      </p:sp>
      <p:sp>
        <p:nvSpPr>
          <p:cNvPr id="12" name="TextBox 11">
            <a:extLst>
              <a:ext uri="{FF2B5EF4-FFF2-40B4-BE49-F238E27FC236}">
                <a16:creationId xmlns:a16="http://schemas.microsoft.com/office/drawing/2014/main" id="{3EBC63A1-B6C5-4961-A8F6-B1A9CF259468}"/>
              </a:ext>
            </a:extLst>
          </p:cNvPr>
          <p:cNvSpPr txBox="1"/>
          <p:nvPr userDrawn="1"/>
        </p:nvSpPr>
        <p:spPr>
          <a:xfrm>
            <a:off x="4267201" y="6460424"/>
            <a:ext cx="3657599" cy="246221"/>
          </a:xfrm>
          <a:prstGeom prst="rect">
            <a:avLst/>
          </a:prstGeom>
          <a:noFill/>
        </p:spPr>
        <p:txBody>
          <a:bodyPr wrap="square" rtlCol="0">
            <a:spAutoFit/>
          </a:bodyPr>
          <a:lstStyle/>
          <a:p>
            <a:pPr algn="ctr"/>
            <a:r>
              <a:rPr lang="en-US" sz="1000" b="1" cap="all" baseline="0">
                <a:solidFill>
                  <a:srgbClr val="C00000"/>
                </a:solidFill>
              </a:rPr>
              <a:t>Draft | Pre-decisional</a:t>
            </a:r>
          </a:p>
        </p:txBody>
      </p:sp>
    </p:spTree>
    <p:extLst>
      <p:ext uri="{BB962C8B-B14F-4D97-AF65-F5344CB8AC3E}">
        <p14:creationId xmlns:p14="http://schemas.microsoft.com/office/powerpoint/2010/main" val="1558717607"/>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Content - Single Column">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4C626DCC-064B-625F-FD3B-8200AA803CCA}"/>
              </a:ext>
            </a:extLst>
          </p:cNvPr>
          <p:cNvSpPr>
            <a:spLocks noGrp="1"/>
          </p:cNvSpPr>
          <p:nvPr>
            <p:ph idx="10"/>
          </p:nvPr>
        </p:nvSpPr>
        <p:spPr>
          <a:xfrm>
            <a:off x="838199" y="1371600"/>
            <a:ext cx="10515599" cy="4114800"/>
          </a:xfrm>
          <a:prstGeom prst="rect">
            <a:avLst/>
          </a:prstGeom>
        </p:spPr>
        <p:txBody>
          <a:bodyPr wrap="square" lIns="0" tIns="0" rIns="0" bIns="0" anchor="ctr">
            <a:noAutofit/>
          </a:bodyPr>
          <a:lstStyle>
            <a:lvl1pPr marL="0" indent="0">
              <a:lnSpc>
                <a:spcPct val="150000"/>
              </a:lnSpc>
              <a:buNone/>
              <a:defRPr sz="1600" b="0">
                <a:solidFill>
                  <a:schemeClr val="tx1"/>
                </a:solidFill>
              </a:defRPr>
            </a:lvl1pPr>
            <a:lvl2pPr marL="742950" indent="-285750">
              <a:lnSpc>
                <a:spcPct val="150000"/>
              </a:lnSpc>
              <a:buFont typeface="Arial" panose="020B0604020202020204" pitchFamily="34" charset="0"/>
              <a:buChar char="•"/>
              <a:defRPr sz="1600">
                <a:solidFill>
                  <a:schemeClr val="tx1"/>
                </a:solidFill>
              </a:defRPr>
            </a:lvl2pPr>
            <a:lvl3pPr marL="1200150" indent="-285750">
              <a:lnSpc>
                <a:spcPct val="150000"/>
              </a:lnSpc>
              <a:buFont typeface="Arial" panose="020B0604020202020204" pitchFamily="34" charset="0"/>
              <a:buChar char="•"/>
              <a:defRPr sz="1600">
                <a:solidFill>
                  <a:schemeClr val="tx1"/>
                </a:solidFill>
              </a:defRPr>
            </a:lvl3pPr>
            <a:lvl4pPr marL="1657350" indent="-285750">
              <a:lnSpc>
                <a:spcPct val="150000"/>
              </a:lnSpc>
              <a:buFont typeface="Arial" panose="020B0604020202020204" pitchFamily="34" charset="0"/>
              <a:buChar char="•"/>
              <a:defRPr sz="1600">
                <a:solidFill>
                  <a:schemeClr val="tx1"/>
                </a:solidFill>
              </a:defRPr>
            </a:lvl4pPr>
            <a:lvl5pPr marL="2114550" indent="-285750">
              <a:lnSpc>
                <a:spcPct val="150000"/>
              </a:lnSpc>
              <a:buFont typeface="Arial" panose="020B0604020202020204" pitchFamily="34" charset="0"/>
              <a:buChar cha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5">
            <a:extLst>
              <a:ext uri="{FF2B5EF4-FFF2-40B4-BE49-F238E27FC236}">
                <a16:creationId xmlns:a16="http://schemas.microsoft.com/office/drawing/2014/main" id="{3D69FB04-9463-529D-71A9-2C780B05F99E}"/>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6FF069B8-833A-CA8E-B57E-38B3D9638C54}"/>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2715340"/>
      </p:ext>
    </p:extLst>
  </p:cSld>
  <p:clrMapOvr>
    <a:masterClrMapping/>
  </p:clrMapOvr>
  <p:hf sldNum="0" hdr="0" dt="0"/>
  <p:extLst>
    <p:ext uri="{DCECCB84-F9BA-43D5-87BE-67443E8EF086}">
      <p15:sldGuideLst xmlns:p15="http://schemas.microsoft.com/office/powerpoint/2012/main">
        <p15:guide id="1" orient="horz" pos="3744">
          <p15:clr>
            <a:srgbClr val="FBAE40"/>
          </p15:clr>
        </p15:guide>
      </p15:sldGuideLst>
    </p:ext>
  </p:extLst>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Content - Full Width w/ Sub Columns">
    <p:spTree>
      <p:nvGrpSpPr>
        <p:cNvPr id="1" name=""/>
        <p:cNvGrpSpPr/>
        <p:nvPr/>
      </p:nvGrpSpPr>
      <p:grpSpPr>
        <a:xfrm>
          <a:off x="0" y="0"/>
          <a:ext cx="0" cy="0"/>
          <a:chOff x="0" y="0"/>
          <a:chExt cx="0" cy="0"/>
        </a:xfrm>
      </p:grpSpPr>
      <p:sp>
        <p:nvSpPr>
          <p:cNvPr id="13" name="Title 5">
            <a:extLst>
              <a:ext uri="{FF2B5EF4-FFF2-40B4-BE49-F238E27FC236}">
                <a16:creationId xmlns:a16="http://schemas.microsoft.com/office/drawing/2014/main" id="{85BC9EB2-D177-5A32-B65A-7970CC883F54}"/>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15" name="Straight Connector 14">
            <a:extLst>
              <a:ext uri="{FF2B5EF4-FFF2-40B4-BE49-F238E27FC236}">
                <a16:creationId xmlns:a16="http://schemas.microsoft.com/office/drawing/2014/main" id="{206EC3E3-3A37-6D69-818D-D272FF84919A}"/>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052A6D4F-A4C0-2165-9773-15B3D439814B}"/>
              </a:ext>
            </a:extLst>
          </p:cNvPr>
          <p:cNvSpPr>
            <a:spLocks noGrp="1"/>
          </p:cNvSpPr>
          <p:nvPr>
            <p:ph sz="quarter" idx="13"/>
          </p:nvPr>
        </p:nvSpPr>
        <p:spPr>
          <a:xfrm>
            <a:off x="838200" y="1103313"/>
            <a:ext cx="10515600" cy="2325687"/>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BC59B73-D18F-D37F-3C45-9896921B4DAB}"/>
              </a:ext>
            </a:extLst>
          </p:cNvPr>
          <p:cNvSpPr>
            <a:spLocks noGrp="1"/>
          </p:cNvSpPr>
          <p:nvPr>
            <p:ph sz="quarter" idx="14"/>
          </p:nvPr>
        </p:nvSpPr>
        <p:spPr>
          <a:xfrm>
            <a:off x="838200" y="4025245"/>
            <a:ext cx="5029200" cy="1918356"/>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8">
            <a:extLst>
              <a:ext uri="{FF2B5EF4-FFF2-40B4-BE49-F238E27FC236}">
                <a16:creationId xmlns:a16="http://schemas.microsoft.com/office/drawing/2014/main" id="{3204A7C8-63B2-E87C-86C8-CAE7742D0A59}"/>
              </a:ext>
            </a:extLst>
          </p:cNvPr>
          <p:cNvSpPr>
            <a:spLocks noGrp="1"/>
          </p:cNvSpPr>
          <p:nvPr>
            <p:ph sz="quarter" idx="15"/>
          </p:nvPr>
        </p:nvSpPr>
        <p:spPr>
          <a:xfrm>
            <a:off x="6324602" y="4025245"/>
            <a:ext cx="5029200" cy="1918356"/>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79569279"/>
      </p:ext>
    </p:extLst>
  </p:cSld>
  <p:clrMapOvr>
    <a:masterClrMapping/>
  </p:clrMapOvr>
  <p:hf sldNum="0" hdr="0" dt="0"/>
  <p:extLst>
    <p:ext uri="{DCECCB84-F9BA-43D5-87BE-67443E8EF086}">
      <p15:sldGuideLst xmlns:p15="http://schemas.microsoft.com/office/powerpoint/2012/main">
        <p15:guide id="1" orient="horz" pos="3744">
          <p15:clr>
            <a:srgbClr val="FBAE40"/>
          </p15:clr>
        </p15:guide>
      </p15:sldGuideLst>
    </p:ext>
  </p:extLst>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Content with 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216D44-1842-1D46-98DF-7AEE9D1AEFBB}"/>
              </a:ext>
            </a:extLst>
          </p:cNvPr>
          <p:cNvSpPr>
            <a:spLocks noGrp="1"/>
          </p:cNvSpPr>
          <p:nvPr>
            <p:ph idx="1"/>
          </p:nvPr>
        </p:nvSpPr>
        <p:spPr>
          <a:xfrm>
            <a:off x="838200" y="1097280"/>
            <a:ext cx="8229600" cy="278346"/>
          </a:xfrm>
          <a:prstGeom prst="rect">
            <a:avLst/>
          </a:prstGeom>
        </p:spPr>
        <p:txBody>
          <a:bodyPr wrap="square" lIns="0" tIns="0" rIns="0" bIns="0">
            <a:spAutoFit/>
          </a:bodyPr>
          <a:lstStyle>
            <a:lvl1pPr marL="0" indent="0">
              <a:buNone/>
              <a:defRPr sz="16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11" name="Content Placeholder 2">
            <a:extLst>
              <a:ext uri="{FF2B5EF4-FFF2-40B4-BE49-F238E27FC236}">
                <a16:creationId xmlns:a16="http://schemas.microsoft.com/office/drawing/2014/main" id="{A67B4999-E2E9-7122-EF23-4A18851C1339}"/>
              </a:ext>
            </a:extLst>
          </p:cNvPr>
          <p:cNvSpPr>
            <a:spLocks noGrp="1"/>
          </p:cNvSpPr>
          <p:nvPr>
            <p:ph idx="12" hasCustomPrompt="1"/>
          </p:nvPr>
        </p:nvSpPr>
        <p:spPr>
          <a:xfrm>
            <a:off x="838200" y="2533920"/>
            <a:ext cx="5029200" cy="278346"/>
          </a:xfrm>
          <a:prstGeom prst="rect">
            <a:avLst/>
          </a:prstGeom>
        </p:spPr>
        <p:txBody>
          <a:bodyPr wrap="square" lIns="0" tIns="0" rIns="0" bIns="0">
            <a:spAutoFit/>
          </a:bodyPr>
          <a:lstStyle>
            <a:lvl1pPr marL="0" indent="0">
              <a:buNone/>
              <a:defRPr sz="1600" b="1">
                <a:solidFill>
                  <a:schemeClr val="accent2"/>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14" name="Content Placeholder 2">
            <a:extLst>
              <a:ext uri="{FF2B5EF4-FFF2-40B4-BE49-F238E27FC236}">
                <a16:creationId xmlns:a16="http://schemas.microsoft.com/office/drawing/2014/main" id="{63DC55B4-5BE8-1FB9-13BE-19DD0005A516}"/>
              </a:ext>
            </a:extLst>
          </p:cNvPr>
          <p:cNvSpPr>
            <a:spLocks noGrp="1"/>
          </p:cNvSpPr>
          <p:nvPr>
            <p:ph idx="10"/>
          </p:nvPr>
        </p:nvSpPr>
        <p:spPr>
          <a:xfrm>
            <a:off x="838200" y="2989056"/>
            <a:ext cx="5029200" cy="2954544"/>
          </a:xfrm>
          <a:prstGeom prst="rect">
            <a:avLst/>
          </a:prstGeom>
        </p:spPr>
        <p:txBody>
          <a:bodyPr wrap="square" lIns="0" tIns="0" rIns="0" bIns="0">
            <a:noAutofit/>
          </a:bodyPr>
          <a:lstStyle>
            <a:lvl1pPr marL="0" indent="0">
              <a:buNone/>
              <a:defRPr sz="1200" b="0">
                <a:solidFill>
                  <a:schemeClr val="tx1"/>
                </a:solidFill>
              </a:defRPr>
            </a:lvl1pPr>
            <a:lvl2pPr marL="742950" indent="-285750">
              <a:buFont typeface="Arial" panose="020B0604020202020204" pitchFamily="34" charset="0"/>
              <a:buChar char="•"/>
              <a:defRPr sz="1200">
                <a:solidFill>
                  <a:schemeClr val="tx1"/>
                </a:solidFill>
              </a:defRPr>
            </a:lvl2pPr>
            <a:lvl3pPr marL="1200150" indent="-285750">
              <a:buFont typeface="Arial" panose="020B0604020202020204" pitchFamily="34" charset="0"/>
              <a:buChar char="•"/>
              <a:defRPr sz="1200">
                <a:solidFill>
                  <a:schemeClr val="tx1"/>
                </a:solidFill>
              </a:defRPr>
            </a:lvl3pPr>
            <a:lvl4pPr marL="1657350" indent="-285750">
              <a:buFont typeface="Arial" panose="020B0604020202020204" pitchFamily="34" charset="0"/>
              <a:buChar char="•"/>
              <a:defRPr sz="1200">
                <a:solidFill>
                  <a:schemeClr val="tx1"/>
                </a:solidFill>
              </a:defRPr>
            </a:lvl4pPr>
            <a:lvl5pPr marL="2114550" indent="-285750">
              <a:buFont typeface="Arial" panose="020B0604020202020204" pitchFamily="34"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2">
            <a:extLst>
              <a:ext uri="{FF2B5EF4-FFF2-40B4-BE49-F238E27FC236}">
                <a16:creationId xmlns:a16="http://schemas.microsoft.com/office/drawing/2014/main" id="{501F63DD-BFF1-8C23-C884-FE041305F435}"/>
              </a:ext>
            </a:extLst>
          </p:cNvPr>
          <p:cNvSpPr>
            <a:spLocks noGrp="1"/>
          </p:cNvSpPr>
          <p:nvPr>
            <p:ph idx="16" hasCustomPrompt="1"/>
          </p:nvPr>
        </p:nvSpPr>
        <p:spPr>
          <a:xfrm>
            <a:off x="6324600" y="2533920"/>
            <a:ext cx="5029200" cy="278346"/>
          </a:xfrm>
          <a:prstGeom prst="rect">
            <a:avLst/>
          </a:prstGeom>
        </p:spPr>
        <p:txBody>
          <a:bodyPr wrap="square" lIns="0" tIns="0" rIns="0" bIns="0">
            <a:spAutoFit/>
          </a:bodyPr>
          <a:lstStyle>
            <a:lvl1pPr marL="0" indent="0">
              <a:buNone/>
              <a:defRPr sz="1600" b="1">
                <a:solidFill>
                  <a:schemeClr val="accent2"/>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30" name="Content Placeholder 2">
            <a:extLst>
              <a:ext uri="{FF2B5EF4-FFF2-40B4-BE49-F238E27FC236}">
                <a16:creationId xmlns:a16="http://schemas.microsoft.com/office/drawing/2014/main" id="{8E9F50DA-9ABE-C1F8-6323-8C88F70BFEBC}"/>
              </a:ext>
            </a:extLst>
          </p:cNvPr>
          <p:cNvSpPr>
            <a:spLocks noGrp="1"/>
          </p:cNvSpPr>
          <p:nvPr>
            <p:ph idx="17"/>
          </p:nvPr>
        </p:nvSpPr>
        <p:spPr>
          <a:xfrm>
            <a:off x="6324600" y="2989056"/>
            <a:ext cx="5029200" cy="2954544"/>
          </a:xfrm>
          <a:prstGeom prst="rect">
            <a:avLst/>
          </a:prstGeom>
        </p:spPr>
        <p:txBody>
          <a:bodyPr wrap="square" lIns="0" tIns="0" rIns="0" bIns="0">
            <a:noAutofit/>
          </a:bodyPr>
          <a:lstStyle>
            <a:lvl1pPr marL="0" indent="0">
              <a:buNone/>
              <a:defRPr sz="1200" b="0">
                <a:solidFill>
                  <a:schemeClr val="tx1"/>
                </a:solidFill>
              </a:defRPr>
            </a:lvl1pPr>
            <a:lvl2pPr marL="742950" indent="-285750">
              <a:buFont typeface="Arial" panose="020B0604020202020204" pitchFamily="34" charset="0"/>
              <a:buChar char="•"/>
              <a:defRPr sz="1200">
                <a:solidFill>
                  <a:schemeClr val="tx1"/>
                </a:solidFill>
              </a:defRPr>
            </a:lvl2pPr>
            <a:lvl3pPr marL="1200150" indent="-285750">
              <a:buFont typeface="Arial" panose="020B0604020202020204" pitchFamily="34" charset="0"/>
              <a:buChar char="•"/>
              <a:defRPr sz="1200">
                <a:solidFill>
                  <a:schemeClr val="tx1"/>
                </a:solidFill>
              </a:defRPr>
            </a:lvl3pPr>
            <a:lvl4pPr marL="1657350" indent="-285750">
              <a:buFont typeface="Arial" panose="020B0604020202020204" pitchFamily="34" charset="0"/>
              <a:buChar char="•"/>
              <a:defRPr sz="1200">
                <a:solidFill>
                  <a:schemeClr val="tx1"/>
                </a:solidFill>
              </a:defRPr>
            </a:lvl4pPr>
            <a:lvl5pPr marL="2114550" indent="-285750">
              <a:buFont typeface="Arial" panose="020B0604020202020204" pitchFamily="34"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5">
            <a:extLst>
              <a:ext uri="{FF2B5EF4-FFF2-40B4-BE49-F238E27FC236}">
                <a16:creationId xmlns:a16="http://schemas.microsoft.com/office/drawing/2014/main" id="{865B0D71-31A2-5A7F-C432-272A9F680486}"/>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16" name="Straight Connector 15">
            <a:extLst>
              <a:ext uri="{FF2B5EF4-FFF2-40B4-BE49-F238E27FC236}">
                <a16:creationId xmlns:a16="http://schemas.microsoft.com/office/drawing/2014/main" id="{D60B78A4-1E47-42F8-4A3E-0B1E9C89637D}"/>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6550463"/>
      </p:ext>
    </p:extLst>
  </p:cSld>
  <p:clrMapOvr>
    <a:masterClrMapping/>
  </p:clrMapOvr>
  <p:hf sldNum="0" hdr="0" dt="0"/>
  <p:extLst>
    <p:ext uri="{DCECCB84-F9BA-43D5-87BE-67443E8EF086}">
      <p15:sldGuideLst xmlns:p15="http://schemas.microsoft.com/office/powerpoint/2012/main">
        <p15:guide id="1" orient="horz" pos="3744">
          <p15:clr>
            <a:srgbClr val="FBAE40"/>
          </p15:clr>
        </p15:guide>
      </p15:sldGuideLst>
    </p:ext>
  </p:extLs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Content - Offset Righ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EA5E9CF7-CEF9-4FE0-A901-FD669A684FD8}"/>
              </a:ext>
            </a:extLst>
          </p:cNvPr>
          <p:cNvSpPr>
            <a:spLocks noGrp="1"/>
          </p:cNvSpPr>
          <p:nvPr>
            <p:ph sz="quarter" idx="10"/>
          </p:nvPr>
        </p:nvSpPr>
        <p:spPr>
          <a:xfrm>
            <a:off x="5181600" y="1444871"/>
            <a:ext cx="6172200" cy="3968257"/>
          </a:xfrm>
          <a:prstGeom prst="rect">
            <a:avLst/>
          </a:prstGeom>
          <a:solidFill>
            <a:schemeClr val="bg2"/>
          </a:solidFill>
        </p:spPr>
        <p:txBody>
          <a:bodyPr lIns="1097280" tIns="457200" rIns="457200" bIns="457200"/>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982CABFE-6A21-412D-93FB-F8E46B2F42AF}"/>
              </a:ext>
            </a:extLst>
          </p:cNvPr>
          <p:cNvSpPr>
            <a:spLocks noGrp="1"/>
          </p:cNvSpPr>
          <p:nvPr>
            <p:ph type="pic" sz="quarter" idx="11" hasCustomPrompt="1"/>
          </p:nvPr>
        </p:nvSpPr>
        <p:spPr>
          <a:xfrm>
            <a:off x="838200" y="1669308"/>
            <a:ext cx="5029200" cy="3519384"/>
          </a:xfrm>
          <a:prstGeom prst="rect">
            <a:avLst/>
          </a:prstGeom>
        </p:spPr>
        <p:txBody>
          <a:bodyPr anchor="ctr"/>
          <a:lstStyle>
            <a:lvl1pPr marL="0" indent="0" algn="ctr">
              <a:buNone/>
              <a:defRPr/>
            </a:lvl1pPr>
          </a:lstStyle>
          <a:p>
            <a:r>
              <a:rPr lang="en-US"/>
              <a:t>Click icon to add a picture</a:t>
            </a:r>
          </a:p>
        </p:txBody>
      </p:sp>
      <p:sp>
        <p:nvSpPr>
          <p:cNvPr id="17" name="Title 5">
            <a:extLst>
              <a:ext uri="{FF2B5EF4-FFF2-40B4-BE49-F238E27FC236}">
                <a16:creationId xmlns:a16="http://schemas.microsoft.com/office/drawing/2014/main" id="{18D0239B-F48F-B7A5-ACFE-6B12A115C010}"/>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A7B7E936-B9C3-5343-6C0D-3C6C294F61AF}"/>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3213631"/>
      </p:ext>
    </p:extLst>
  </p:cSld>
  <p:clrMapOvr>
    <a:masterClrMapping/>
  </p:clrMapOvr>
  <p:hf sldNum="0" hdr="0" dt="0"/>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tent with Large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216D44-1842-1D46-98DF-7AEE9D1AEFBB}"/>
              </a:ext>
            </a:extLst>
          </p:cNvPr>
          <p:cNvSpPr>
            <a:spLocks noGrp="1"/>
          </p:cNvSpPr>
          <p:nvPr>
            <p:ph idx="1"/>
          </p:nvPr>
        </p:nvSpPr>
        <p:spPr>
          <a:xfrm>
            <a:off x="838200" y="1398465"/>
            <a:ext cx="3870960" cy="208775"/>
          </a:xfrm>
          <a:prstGeom prst="rect">
            <a:avLst/>
          </a:prstGeom>
        </p:spPr>
        <p:txBody>
          <a:bodyPr wrap="square" lIns="0" tIns="0" rIns="0" bIns="0">
            <a:spAutoFit/>
          </a:bodyPr>
          <a:lstStyle>
            <a:lvl1pPr marL="0" indent="0">
              <a:buNone/>
              <a:defRPr sz="12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5" name="Picture Placeholder 4">
            <a:extLst>
              <a:ext uri="{FF2B5EF4-FFF2-40B4-BE49-F238E27FC236}">
                <a16:creationId xmlns:a16="http://schemas.microsoft.com/office/drawing/2014/main" id="{BC73F804-805A-F8AF-863B-26F44DCFF55A}"/>
              </a:ext>
            </a:extLst>
          </p:cNvPr>
          <p:cNvSpPr>
            <a:spLocks noGrp="1"/>
          </p:cNvSpPr>
          <p:nvPr>
            <p:ph type="pic" sz="quarter" idx="10" hasCustomPrompt="1"/>
          </p:nvPr>
        </p:nvSpPr>
        <p:spPr>
          <a:xfrm>
            <a:off x="5181600" y="914400"/>
            <a:ext cx="6172200" cy="5029199"/>
          </a:xfrm>
          <a:prstGeom prst="rect">
            <a:avLst/>
          </a:prstGeom>
        </p:spPr>
        <p:txBody>
          <a:bodyPr anchor="ctr" anchorCtr="0"/>
          <a:lstStyle>
            <a:lvl1pPr marL="0" indent="0" algn="ctr">
              <a:buNone/>
              <a:defRPr/>
            </a:lvl1pPr>
          </a:lstStyle>
          <a:p>
            <a:r>
              <a:rPr lang="en-US"/>
              <a:t>Click icon to add a picture</a:t>
            </a:r>
          </a:p>
        </p:txBody>
      </p:sp>
      <p:sp>
        <p:nvSpPr>
          <p:cNvPr id="14" name="Title 5">
            <a:extLst>
              <a:ext uri="{FF2B5EF4-FFF2-40B4-BE49-F238E27FC236}">
                <a16:creationId xmlns:a16="http://schemas.microsoft.com/office/drawing/2014/main" id="{DC279675-97FD-9B83-AE25-52FB2567B10E}"/>
              </a:ext>
            </a:extLst>
          </p:cNvPr>
          <p:cNvSpPr>
            <a:spLocks noGrp="1"/>
          </p:cNvSpPr>
          <p:nvPr>
            <p:ph type="title" hasCustomPrompt="1"/>
          </p:nvPr>
        </p:nvSpPr>
        <p:spPr>
          <a:xfrm>
            <a:off x="838200" y="429768"/>
            <a:ext cx="3870960" cy="797051"/>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375181984"/>
      </p:ext>
    </p:extLst>
  </p:cSld>
  <p:clrMapOvr>
    <a:masterClrMapping/>
  </p:clrMapOvr>
  <p:hf sldNum="0" hdr="0" dt="0"/>
  <p:extLst>
    <p:ext uri="{DCECCB84-F9BA-43D5-87BE-67443E8EF086}">
      <p15:sldGuideLst xmlns:p15="http://schemas.microsoft.com/office/powerpoint/2012/main">
        <p15:guide id="1" orient="horz" pos="3744">
          <p15:clr>
            <a:srgbClr val="FBAE40"/>
          </p15:clr>
        </p15:guide>
      </p15:sldGuideLst>
    </p:ext>
  </p:extLst>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6_Title, Subtitle, and 3-Column Box">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E151D2CA-3068-2E3A-3FFD-6F01EFFD0ECC}"/>
              </a:ext>
            </a:extLst>
          </p:cNvPr>
          <p:cNvSpPr>
            <a:spLocks noGrp="1"/>
          </p:cNvSpPr>
          <p:nvPr>
            <p:ph idx="1"/>
          </p:nvPr>
        </p:nvSpPr>
        <p:spPr>
          <a:xfrm>
            <a:off x="838200" y="1097280"/>
            <a:ext cx="8229600" cy="278346"/>
          </a:xfrm>
          <a:prstGeom prst="rect">
            <a:avLst/>
          </a:prstGeom>
        </p:spPr>
        <p:txBody>
          <a:bodyPr wrap="square" lIns="0" tIns="0" rIns="0" bIns="0">
            <a:spAutoFit/>
          </a:bodyPr>
          <a:lstStyle>
            <a:lvl1pPr marL="0" indent="0">
              <a:buNone/>
              <a:defRPr sz="16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20" name="Title 5">
            <a:extLst>
              <a:ext uri="{FF2B5EF4-FFF2-40B4-BE49-F238E27FC236}">
                <a16:creationId xmlns:a16="http://schemas.microsoft.com/office/drawing/2014/main" id="{CEEF04FF-AE48-7992-F69E-85EF1ACF0FBE}"/>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21" name="Straight Connector 20">
            <a:extLst>
              <a:ext uri="{FF2B5EF4-FFF2-40B4-BE49-F238E27FC236}">
                <a16:creationId xmlns:a16="http://schemas.microsoft.com/office/drawing/2014/main" id="{2FFFAB17-1D67-F12D-43E6-3B203F3001AB}"/>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A659CF8D-2F8E-140F-45C1-99BBFE39F466}"/>
              </a:ext>
            </a:extLst>
          </p:cNvPr>
          <p:cNvSpPr>
            <a:spLocks noGrp="1"/>
          </p:cNvSpPr>
          <p:nvPr>
            <p:ph sz="quarter" idx="23"/>
          </p:nvPr>
        </p:nvSpPr>
        <p:spPr>
          <a:xfrm>
            <a:off x="838200" y="2506863"/>
            <a:ext cx="3294507" cy="3432560"/>
          </a:xfrm>
          <a:prstGeom prst="roundRect">
            <a:avLst>
              <a:gd name="adj" fmla="val 4445"/>
            </a:avLst>
          </a:prstGeom>
          <a:solidFill>
            <a:schemeClr val="bg2"/>
          </a:solidFill>
        </p:spPr>
        <p:txBody>
          <a:bodyPr lIns="182880" tIns="182880" rIns="182880" bIns="18288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5">
            <a:extLst>
              <a:ext uri="{FF2B5EF4-FFF2-40B4-BE49-F238E27FC236}">
                <a16:creationId xmlns:a16="http://schemas.microsoft.com/office/drawing/2014/main" id="{376D340F-7597-D08A-1EC7-8960092E9FC6}"/>
              </a:ext>
            </a:extLst>
          </p:cNvPr>
          <p:cNvSpPr>
            <a:spLocks noGrp="1"/>
          </p:cNvSpPr>
          <p:nvPr>
            <p:ph sz="quarter" idx="24"/>
          </p:nvPr>
        </p:nvSpPr>
        <p:spPr>
          <a:xfrm>
            <a:off x="8059293" y="2506863"/>
            <a:ext cx="3294507" cy="3432560"/>
          </a:xfrm>
          <a:prstGeom prst="roundRect">
            <a:avLst>
              <a:gd name="adj" fmla="val 4445"/>
            </a:avLst>
          </a:prstGeom>
          <a:solidFill>
            <a:schemeClr val="bg2"/>
          </a:solidFill>
        </p:spPr>
        <p:txBody>
          <a:bodyPr lIns="182880" tIns="182880" rIns="182880" bIns="18288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5">
            <a:extLst>
              <a:ext uri="{FF2B5EF4-FFF2-40B4-BE49-F238E27FC236}">
                <a16:creationId xmlns:a16="http://schemas.microsoft.com/office/drawing/2014/main" id="{EF033D62-7235-A0FB-1AF9-AE6BB8C072F0}"/>
              </a:ext>
            </a:extLst>
          </p:cNvPr>
          <p:cNvSpPr>
            <a:spLocks noGrp="1"/>
          </p:cNvSpPr>
          <p:nvPr>
            <p:ph sz="quarter" idx="25"/>
          </p:nvPr>
        </p:nvSpPr>
        <p:spPr>
          <a:xfrm>
            <a:off x="4448746" y="2511040"/>
            <a:ext cx="3294507" cy="3432560"/>
          </a:xfrm>
          <a:prstGeom prst="roundRect">
            <a:avLst>
              <a:gd name="adj" fmla="val 4445"/>
            </a:avLst>
          </a:prstGeom>
          <a:solidFill>
            <a:schemeClr val="bg2"/>
          </a:solidFill>
        </p:spPr>
        <p:txBody>
          <a:bodyPr lIns="182880" tIns="182880" rIns="182880" bIns="18288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6575340"/>
      </p:ext>
    </p:extLst>
  </p:cSld>
  <p:clrMapOvr>
    <a:masterClrMapping/>
  </p:clrMapOvr>
  <p:hf sldNum="0" hdr="0" dt="0"/>
  <p:extLst>
    <p:ext uri="{DCECCB84-F9BA-43D5-87BE-67443E8EF086}">
      <p15:sldGuideLst xmlns:p15="http://schemas.microsoft.com/office/powerpoint/2012/main">
        <p15:guide id="1" orient="horz" pos="3744">
          <p15:clr>
            <a:srgbClr val="FBAE40"/>
          </p15:clr>
        </p15:guide>
      </p15:sldGuideLst>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7_Title, Subtitle, and 3-Column Content">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4C626DCC-064B-625F-FD3B-8200AA803CCA}"/>
              </a:ext>
            </a:extLst>
          </p:cNvPr>
          <p:cNvSpPr>
            <a:spLocks noGrp="1"/>
          </p:cNvSpPr>
          <p:nvPr>
            <p:ph idx="10" hasCustomPrompt="1"/>
          </p:nvPr>
        </p:nvSpPr>
        <p:spPr>
          <a:xfrm>
            <a:off x="1592223" y="3525243"/>
            <a:ext cx="2447117" cy="208775"/>
          </a:xfrm>
          <a:prstGeom prst="rect">
            <a:avLst/>
          </a:prstGeom>
        </p:spPr>
        <p:txBody>
          <a:bodyPr wrap="square" lIns="0" tIns="0" rIns="0" bIns="0">
            <a:spAutoFit/>
          </a:bodyPr>
          <a:lstStyle>
            <a:lvl1pPr marL="0" indent="0">
              <a:buNone/>
              <a:defRPr sz="12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Main content</a:t>
            </a:r>
          </a:p>
        </p:txBody>
      </p:sp>
      <p:sp>
        <p:nvSpPr>
          <p:cNvPr id="9" name="Content Placeholder 2">
            <a:extLst>
              <a:ext uri="{FF2B5EF4-FFF2-40B4-BE49-F238E27FC236}">
                <a16:creationId xmlns:a16="http://schemas.microsoft.com/office/drawing/2014/main" id="{2D95F00E-D266-98D3-8C1E-636CE2D87DD4}"/>
              </a:ext>
            </a:extLst>
          </p:cNvPr>
          <p:cNvSpPr>
            <a:spLocks noGrp="1"/>
          </p:cNvSpPr>
          <p:nvPr>
            <p:ph idx="11" hasCustomPrompt="1"/>
          </p:nvPr>
        </p:nvSpPr>
        <p:spPr>
          <a:xfrm>
            <a:off x="5266944" y="3525243"/>
            <a:ext cx="2429256" cy="208775"/>
          </a:xfrm>
          <a:prstGeom prst="rect">
            <a:avLst/>
          </a:prstGeom>
        </p:spPr>
        <p:txBody>
          <a:bodyPr wrap="square" lIns="0" tIns="0" rIns="0" bIns="0">
            <a:spAutoFit/>
          </a:bodyPr>
          <a:lstStyle>
            <a:lvl1pPr marL="0" indent="0">
              <a:buNone/>
              <a:defRPr sz="12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Main content</a:t>
            </a:r>
          </a:p>
        </p:txBody>
      </p:sp>
      <p:sp>
        <p:nvSpPr>
          <p:cNvPr id="10" name="Content Placeholder 2">
            <a:extLst>
              <a:ext uri="{FF2B5EF4-FFF2-40B4-BE49-F238E27FC236}">
                <a16:creationId xmlns:a16="http://schemas.microsoft.com/office/drawing/2014/main" id="{56B79BE4-B698-C8A5-7260-8DB56142B276}"/>
              </a:ext>
            </a:extLst>
          </p:cNvPr>
          <p:cNvSpPr>
            <a:spLocks noGrp="1"/>
          </p:cNvSpPr>
          <p:nvPr>
            <p:ph idx="12" hasCustomPrompt="1"/>
          </p:nvPr>
        </p:nvSpPr>
        <p:spPr>
          <a:xfrm>
            <a:off x="8924544" y="3525243"/>
            <a:ext cx="2429256" cy="208775"/>
          </a:xfrm>
          <a:prstGeom prst="rect">
            <a:avLst/>
          </a:prstGeom>
        </p:spPr>
        <p:txBody>
          <a:bodyPr wrap="square" lIns="0" tIns="0" rIns="0" bIns="0">
            <a:spAutoFit/>
          </a:bodyPr>
          <a:lstStyle>
            <a:lvl1pPr marL="0" indent="0">
              <a:buNone/>
              <a:defRPr sz="12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Main content</a:t>
            </a:r>
          </a:p>
        </p:txBody>
      </p:sp>
      <p:sp>
        <p:nvSpPr>
          <p:cNvPr id="11" name="Content Placeholder 2">
            <a:extLst>
              <a:ext uri="{FF2B5EF4-FFF2-40B4-BE49-F238E27FC236}">
                <a16:creationId xmlns:a16="http://schemas.microsoft.com/office/drawing/2014/main" id="{D462A6E2-B3B0-A336-E5F0-B6D7B1CFC4A0}"/>
              </a:ext>
            </a:extLst>
          </p:cNvPr>
          <p:cNvSpPr>
            <a:spLocks noGrp="1"/>
          </p:cNvSpPr>
          <p:nvPr>
            <p:ph idx="13" hasCustomPrompt="1"/>
          </p:nvPr>
        </p:nvSpPr>
        <p:spPr>
          <a:xfrm>
            <a:off x="1591474" y="2940615"/>
            <a:ext cx="2430193" cy="369332"/>
          </a:xfrm>
          <a:prstGeom prst="rect">
            <a:avLst/>
          </a:prstGeom>
        </p:spPr>
        <p:txBody>
          <a:bodyPr wrap="square" lIns="0" tIns="0" rIns="0" bIns="0">
            <a:spAutoFit/>
          </a:bodyPr>
          <a:lstStyle>
            <a:lvl1pPr marL="0" indent="0">
              <a:lnSpc>
                <a:spcPct val="100000"/>
              </a:lnSpc>
              <a:buNone/>
              <a:defRPr sz="1200" b="1" i="0">
                <a:solidFill>
                  <a:schemeClr val="accent2"/>
                </a:solidFill>
                <a:latin typeface="Georgia" panose="02040502050405020303" pitchFamily="18" charset="0"/>
                <a:cs typeface="Arial" panose="020B0604020202020204" pitchFamily="34" charset="0"/>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HEADER GOES HERE IN TWO LINES</a:t>
            </a:r>
          </a:p>
        </p:txBody>
      </p:sp>
      <p:sp>
        <p:nvSpPr>
          <p:cNvPr id="14" name="Content Placeholder 2">
            <a:extLst>
              <a:ext uri="{FF2B5EF4-FFF2-40B4-BE49-F238E27FC236}">
                <a16:creationId xmlns:a16="http://schemas.microsoft.com/office/drawing/2014/main" id="{BDA7EF2D-AD24-6C5B-1C07-F1A6FF535E90}"/>
              </a:ext>
            </a:extLst>
          </p:cNvPr>
          <p:cNvSpPr>
            <a:spLocks noGrp="1"/>
          </p:cNvSpPr>
          <p:nvPr>
            <p:ph idx="14" hasCustomPrompt="1"/>
          </p:nvPr>
        </p:nvSpPr>
        <p:spPr>
          <a:xfrm>
            <a:off x="5266007" y="2940615"/>
            <a:ext cx="2430193" cy="369332"/>
          </a:xfrm>
          <a:prstGeom prst="rect">
            <a:avLst/>
          </a:prstGeom>
        </p:spPr>
        <p:txBody>
          <a:bodyPr wrap="square" lIns="0" tIns="0" rIns="0" bIns="0">
            <a:spAutoFit/>
          </a:bodyPr>
          <a:lstStyle>
            <a:lvl1pPr marL="0" indent="0">
              <a:lnSpc>
                <a:spcPct val="100000"/>
              </a:lnSpc>
              <a:buNone/>
              <a:defRPr sz="1200" b="1" i="0">
                <a:solidFill>
                  <a:schemeClr val="accent2"/>
                </a:solidFill>
                <a:latin typeface="Georgia" panose="02040502050405020303" pitchFamily="18" charset="0"/>
                <a:cs typeface="Arial" panose="020B0604020202020204" pitchFamily="34" charset="0"/>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HEADER GOES HERE IN TWO LINES</a:t>
            </a:r>
          </a:p>
        </p:txBody>
      </p:sp>
      <p:sp>
        <p:nvSpPr>
          <p:cNvPr id="19" name="Content Placeholder 2">
            <a:extLst>
              <a:ext uri="{FF2B5EF4-FFF2-40B4-BE49-F238E27FC236}">
                <a16:creationId xmlns:a16="http://schemas.microsoft.com/office/drawing/2014/main" id="{B825D11E-A5BB-CC0C-F4FB-40A6A00D8295}"/>
              </a:ext>
            </a:extLst>
          </p:cNvPr>
          <p:cNvSpPr>
            <a:spLocks noGrp="1"/>
          </p:cNvSpPr>
          <p:nvPr>
            <p:ph idx="15" hasCustomPrompt="1"/>
          </p:nvPr>
        </p:nvSpPr>
        <p:spPr>
          <a:xfrm>
            <a:off x="8924544" y="2940615"/>
            <a:ext cx="2412324" cy="369332"/>
          </a:xfrm>
          <a:prstGeom prst="rect">
            <a:avLst/>
          </a:prstGeom>
        </p:spPr>
        <p:txBody>
          <a:bodyPr wrap="square" lIns="0" tIns="0" rIns="0" bIns="0">
            <a:spAutoFit/>
          </a:bodyPr>
          <a:lstStyle>
            <a:lvl1pPr marL="0" indent="0">
              <a:lnSpc>
                <a:spcPct val="100000"/>
              </a:lnSpc>
              <a:buNone/>
              <a:defRPr sz="1200" b="1" i="0">
                <a:solidFill>
                  <a:schemeClr val="accent2"/>
                </a:solidFill>
                <a:latin typeface="Georgia" panose="02040502050405020303" pitchFamily="18" charset="0"/>
                <a:cs typeface="Arial" panose="020B0604020202020204" pitchFamily="34" charset="0"/>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HEADER GOES HERE IN TWO LINES</a:t>
            </a:r>
          </a:p>
        </p:txBody>
      </p:sp>
      <p:sp>
        <p:nvSpPr>
          <p:cNvPr id="24" name="Content Placeholder 2">
            <a:extLst>
              <a:ext uri="{FF2B5EF4-FFF2-40B4-BE49-F238E27FC236}">
                <a16:creationId xmlns:a16="http://schemas.microsoft.com/office/drawing/2014/main" id="{A40569BB-E7EF-E6CA-26A5-D5879C745B6E}"/>
              </a:ext>
            </a:extLst>
          </p:cNvPr>
          <p:cNvSpPr>
            <a:spLocks noGrp="1"/>
          </p:cNvSpPr>
          <p:nvPr>
            <p:ph idx="1"/>
          </p:nvPr>
        </p:nvSpPr>
        <p:spPr>
          <a:xfrm>
            <a:off x="838200" y="1097280"/>
            <a:ext cx="8229600" cy="278346"/>
          </a:xfrm>
          <a:prstGeom prst="rect">
            <a:avLst/>
          </a:prstGeom>
        </p:spPr>
        <p:txBody>
          <a:bodyPr wrap="square" lIns="0" tIns="0" rIns="0" bIns="0">
            <a:spAutoFit/>
          </a:bodyPr>
          <a:lstStyle>
            <a:lvl1pPr marL="0" indent="0">
              <a:buNone/>
              <a:defRPr sz="16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25" name="Title 5">
            <a:extLst>
              <a:ext uri="{FF2B5EF4-FFF2-40B4-BE49-F238E27FC236}">
                <a16:creationId xmlns:a16="http://schemas.microsoft.com/office/drawing/2014/main" id="{50AF2EA4-078D-45CC-C99A-BAB6F77BDC3D}"/>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27" name="Straight Connector 26">
            <a:extLst>
              <a:ext uri="{FF2B5EF4-FFF2-40B4-BE49-F238E27FC236}">
                <a16:creationId xmlns:a16="http://schemas.microsoft.com/office/drawing/2014/main" id="{E255C47B-407A-D334-70D1-56E27DFF22F3}"/>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 Placeholder 16">
            <a:extLst>
              <a:ext uri="{FF2B5EF4-FFF2-40B4-BE49-F238E27FC236}">
                <a16:creationId xmlns:a16="http://schemas.microsoft.com/office/drawing/2014/main" id="{E934C6C0-01B9-63B4-17E5-A44B3E4B6648}"/>
              </a:ext>
            </a:extLst>
          </p:cNvPr>
          <p:cNvSpPr>
            <a:spLocks noGrp="1"/>
          </p:cNvSpPr>
          <p:nvPr>
            <p:ph type="body" sz="quarter" idx="23" hasCustomPrompt="1"/>
          </p:nvPr>
        </p:nvSpPr>
        <p:spPr>
          <a:xfrm>
            <a:off x="855132" y="2815981"/>
            <a:ext cx="611293" cy="613020"/>
          </a:xfrm>
          <a:prstGeom prst="ellipse">
            <a:avLst/>
          </a:prstGeom>
          <a:solidFill>
            <a:schemeClr val="accent5"/>
          </a:solidFill>
        </p:spPr>
        <p:txBody>
          <a:bodyPr anchor="ctr"/>
          <a:lstStyle>
            <a:lvl1pPr marL="0" indent="0" algn="ctr">
              <a:buNone/>
              <a:defRPr sz="2400" b="1">
                <a:latin typeface="+mj-lt"/>
              </a:defRPr>
            </a:lvl1pPr>
          </a:lstStyle>
          <a:p>
            <a:pPr lvl="0"/>
            <a:r>
              <a:rPr lang="en-US"/>
              <a:t>1</a:t>
            </a:r>
          </a:p>
        </p:txBody>
      </p:sp>
      <p:sp>
        <p:nvSpPr>
          <p:cNvPr id="28" name="Text Placeholder 16">
            <a:extLst>
              <a:ext uri="{FF2B5EF4-FFF2-40B4-BE49-F238E27FC236}">
                <a16:creationId xmlns:a16="http://schemas.microsoft.com/office/drawing/2014/main" id="{5F87A599-D4D5-483F-5C16-8B9F7ACA4509}"/>
              </a:ext>
            </a:extLst>
          </p:cNvPr>
          <p:cNvSpPr>
            <a:spLocks noGrp="1"/>
          </p:cNvSpPr>
          <p:nvPr>
            <p:ph type="body" sz="quarter" idx="24" hasCustomPrompt="1"/>
          </p:nvPr>
        </p:nvSpPr>
        <p:spPr>
          <a:xfrm>
            <a:off x="4512732" y="2815980"/>
            <a:ext cx="611292" cy="613019"/>
          </a:xfrm>
          <a:prstGeom prst="ellipse">
            <a:avLst/>
          </a:prstGeom>
          <a:solidFill>
            <a:schemeClr val="accent5"/>
          </a:solidFill>
        </p:spPr>
        <p:txBody>
          <a:bodyPr anchor="ctr"/>
          <a:lstStyle>
            <a:lvl1pPr marL="0" indent="0" algn="ctr">
              <a:buNone/>
              <a:defRPr sz="2400" b="1">
                <a:latin typeface="+mj-lt"/>
              </a:defRPr>
            </a:lvl1pPr>
          </a:lstStyle>
          <a:p>
            <a:pPr lvl="0"/>
            <a:r>
              <a:rPr lang="en-US"/>
              <a:t>2</a:t>
            </a:r>
          </a:p>
        </p:txBody>
      </p:sp>
      <p:sp>
        <p:nvSpPr>
          <p:cNvPr id="30" name="Text Placeholder 16">
            <a:extLst>
              <a:ext uri="{FF2B5EF4-FFF2-40B4-BE49-F238E27FC236}">
                <a16:creationId xmlns:a16="http://schemas.microsoft.com/office/drawing/2014/main" id="{05966511-885D-98E7-6878-9EEB559B18BA}"/>
              </a:ext>
            </a:extLst>
          </p:cNvPr>
          <p:cNvSpPr>
            <a:spLocks noGrp="1"/>
          </p:cNvSpPr>
          <p:nvPr>
            <p:ph type="body" sz="quarter" idx="25" hasCustomPrompt="1"/>
          </p:nvPr>
        </p:nvSpPr>
        <p:spPr>
          <a:xfrm>
            <a:off x="8170331" y="2815981"/>
            <a:ext cx="611292" cy="613019"/>
          </a:xfrm>
          <a:prstGeom prst="ellipse">
            <a:avLst/>
          </a:prstGeom>
          <a:solidFill>
            <a:schemeClr val="accent5"/>
          </a:solidFill>
        </p:spPr>
        <p:txBody>
          <a:bodyPr anchor="ctr"/>
          <a:lstStyle>
            <a:lvl1pPr marL="0" indent="0" algn="ctr">
              <a:buNone/>
              <a:defRPr sz="2400" b="1">
                <a:latin typeface="+mj-lt"/>
              </a:defRPr>
            </a:lvl1pPr>
          </a:lstStyle>
          <a:p>
            <a:pPr lvl="0"/>
            <a:r>
              <a:rPr lang="en-US"/>
              <a:t>3</a:t>
            </a:r>
          </a:p>
        </p:txBody>
      </p:sp>
    </p:spTree>
    <p:extLst>
      <p:ext uri="{BB962C8B-B14F-4D97-AF65-F5344CB8AC3E}">
        <p14:creationId xmlns:p14="http://schemas.microsoft.com/office/powerpoint/2010/main" val="553118377"/>
      </p:ext>
    </p:extLst>
  </p:cSld>
  <p:clrMapOvr>
    <a:masterClrMapping/>
  </p:clrMapOvr>
  <p:hf sldNum="0" hdr="0" dt="0"/>
  <p:extLst>
    <p:ext uri="{DCECCB84-F9BA-43D5-87BE-67443E8EF086}">
      <p15:sldGuideLst xmlns:p15="http://schemas.microsoft.com/office/powerpoint/2012/main">
        <p15:guide id="1" orient="horz" pos="3744">
          <p15:clr>
            <a:srgbClr val="FBAE40"/>
          </p15:clr>
        </p15:guide>
      </p15:sldGuideLst>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Content - Title Only">
    <p:spTree>
      <p:nvGrpSpPr>
        <p:cNvPr id="1" name=""/>
        <p:cNvGrpSpPr/>
        <p:nvPr/>
      </p:nvGrpSpPr>
      <p:grpSpPr>
        <a:xfrm>
          <a:off x="0" y="0"/>
          <a:ext cx="0" cy="0"/>
          <a:chOff x="0" y="0"/>
          <a:chExt cx="0" cy="0"/>
        </a:xfrm>
      </p:grpSpPr>
      <p:sp>
        <p:nvSpPr>
          <p:cNvPr id="10" name="Title 5">
            <a:extLst>
              <a:ext uri="{FF2B5EF4-FFF2-40B4-BE49-F238E27FC236}">
                <a16:creationId xmlns:a16="http://schemas.microsoft.com/office/drawing/2014/main" id="{C7AC14D0-3767-AEED-891A-C38010A9791E}"/>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11" name="Straight Connector 10">
            <a:extLst>
              <a:ext uri="{FF2B5EF4-FFF2-40B4-BE49-F238E27FC236}">
                <a16:creationId xmlns:a16="http://schemas.microsoft.com/office/drawing/2014/main" id="{6F88C794-8DC6-F1A4-7C42-C29FE28DF93E}"/>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93619790"/>
      </p:ext>
    </p:extLst>
  </p:cSld>
  <p:clrMapOvr>
    <a:masterClrMapping/>
  </p:clrMapOvr>
  <p:hf sldNum="0" hdr="0" dt="0"/>
  <p:extLst>
    <p:ext uri="{DCECCB84-F9BA-43D5-87BE-67443E8EF086}">
      <p15:sldGuideLst xmlns:p15="http://schemas.microsoft.com/office/powerpoint/2012/main">
        <p15:guide id="1" orient="horz" pos="3744">
          <p15:clr>
            <a:srgbClr val="FBAE40"/>
          </p15:clr>
        </p15:guide>
      </p15:sldGuideLst>
    </p:ext>
  </p:extLst>
</p:sldLayout>
</file>

<file path=ppt/slideLayouts/slideLayout128.xml><?xml version="1.0" encoding="utf-8"?>
<p:sldLayout xmlns:a="http://schemas.openxmlformats.org/drawingml/2006/main" xmlns:r="http://schemas.openxmlformats.org/officeDocument/2006/relationships" xmlns:p="http://schemas.openxmlformats.org/presentationml/2006/main" showMasterSp="0" preserve="1" userDrawn="1">
  <p:cSld name="1_Content - Title Only">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D1422C0D-001F-E820-675F-012D4A6E283B}"/>
              </a:ext>
            </a:extLst>
          </p:cNvPr>
          <p:cNvGrpSpPr/>
          <p:nvPr userDrawn="1"/>
        </p:nvGrpSpPr>
        <p:grpSpPr>
          <a:xfrm>
            <a:off x="10271154" y="6356871"/>
            <a:ext cx="1088258" cy="457200"/>
            <a:chOff x="10271154" y="6088027"/>
            <a:chExt cx="1088258" cy="457200"/>
          </a:xfrm>
        </p:grpSpPr>
        <p:pic>
          <p:nvPicPr>
            <p:cNvPr id="15" name="Picture 14" descr="Logo&#10;&#10;Description automatically generated">
              <a:extLst>
                <a:ext uri="{FF2B5EF4-FFF2-40B4-BE49-F238E27FC236}">
                  <a16:creationId xmlns:a16="http://schemas.microsoft.com/office/drawing/2014/main" id="{D9779307-6C4A-F491-3D50-57D1E07B564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16" name="Picture 15" descr="Logo&#10;&#10;Description automatically generated">
              <a:extLst>
                <a:ext uri="{FF2B5EF4-FFF2-40B4-BE49-F238E27FC236}">
                  <a16:creationId xmlns:a16="http://schemas.microsoft.com/office/drawing/2014/main" id="{748E9CA8-966F-7541-2BF3-5E8C22663C5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sp>
        <p:nvSpPr>
          <p:cNvPr id="10" name="Title 5">
            <a:extLst>
              <a:ext uri="{FF2B5EF4-FFF2-40B4-BE49-F238E27FC236}">
                <a16:creationId xmlns:a16="http://schemas.microsoft.com/office/drawing/2014/main" id="{C7AC14D0-3767-AEED-891A-C38010A9791E}"/>
              </a:ext>
            </a:extLst>
          </p:cNvPr>
          <p:cNvSpPr>
            <a:spLocks noGrp="1"/>
          </p:cNvSpPr>
          <p:nvPr>
            <p:ph type="title" hasCustomPrompt="1"/>
          </p:nvPr>
        </p:nvSpPr>
        <p:spPr>
          <a:xfrm>
            <a:off x="838200" y="230985"/>
            <a:ext cx="8229600" cy="416049"/>
          </a:xfrm>
          <a:prstGeom prst="rect">
            <a:avLst/>
          </a:prstGeom>
        </p:spPr>
        <p:txBody>
          <a:bodyPr/>
          <a:lstStyle/>
          <a:p>
            <a:r>
              <a:rPr lang="en-US"/>
              <a:t>Click To Edit Master Title Style</a:t>
            </a:r>
          </a:p>
        </p:txBody>
      </p:sp>
      <p:cxnSp>
        <p:nvCxnSpPr>
          <p:cNvPr id="11" name="Straight Connector 10">
            <a:extLst>
              <a:ext uri="{FF2B5EF4-FFF2-40B4-BE49-F238E27FC236}">
                <a16:creationId xmlns:a16="http://schemas.microsoft.com/office/drawing/2014/main" id="{6F88C794-8DC6-F1A4-7C42-C29FE28DF93E}"/>
              </a:ext>
            </a:extLst>
          </p:cNvPr>
          <p:cNvCxnSpPr>
            <a:cxnSpLocks/>
          </p:cNvCxnSpPr>
          <p:nvPr userDrawn="1"/>
        </p:nvCxnSpPr>
        <p:spPr>
          <a:xfrm>
            <a:off x="838200" y="5937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67808EA-0703-4B69-B12E-79C6972285A7}"/>
              </a:ext>
            </a:extLst>
          </p:cNvPr>
          <p:cNvSpPr txBox="1"/>
          <p:nvPr userDrawn="1"/>
        </p:nvSpPr>
        <p:spPr>
          <a:xfrm>
            <a:off x="832588" y="6460425"/>
            <a:ext cx="402243" cy="246221"/>
          </a:xfrm>
          <a:prstGeom prst="rect">
            <a:avLst/>
          </a:prstGeom>
          <a:noFill/>
        </p:spPr>
        <p:txBody>
          <a:bodyPr wrap="square" rtlCol="0">
            <a:spAutoFit/>
          </a:bodyPr>
          <a:lstStyle/>
          <a:p>
            <a:fld id="{BEF3A15C-E04C-4B43-931F-AAC232C18946}" type="slidenum">
              <a:rPr lang="en-US" sz="1000" smtClean="0">
                <a:solidFill>
                  <a:schemeClr val="bg1">
                    <a:lumMod val="50000"/>
                  </a:schemeClr>
                </a:solidFill>
              </a:rPr>
              <a:t>‹#›</a:t>
            </a:fld>
            <a:endParaRPr lang="en-US" sz="1000">
              <a:solidFill>
                <a:schemeClr val="bg1">
                  <a:lumMod val="50000"/>
                </a:schemeClr>
              </a:solidFill>
            </a:endParaRPr>
          </a:p>
        </p:txBody>
      </p:sp>
      <p:sp>
        <p:nvSpPr>
          <p:cNvPr id="9" name="TextBox 8">
            <a:extLst>
              <a:ext uri="{FF2B5EF4-FFF2-40B4-BE49-F238E27FC236}">
                <a16:creationId xmlns:a16="http://schemas.microsoft.com/office/drawing/2014/main" id="{3298E6F9-5167-4156-8B52-6193BAA16002}"/>
              </a:ext>
            </a:extLst>
          </p:cNvPr>
          <p:cNvSpPr txBox="1"/>
          <p:nvPr userDrawn="1"/>
        </p:nvSpPr>
        <p:spPr>
          <a:xfrm>
            <a:off x="1234831" y="6460425"/>
            <a:ext cx="1668780" cy="246221"/>
          </a:xfrm>
          <a:prstGeom prst="rect">
            <a:avLst/>
          </a:prstGeom>
          <a:noFill/>
        </p:spPr>
        <p:txBody>
          <a:bodyPr wrap="square" rtlCol="0">
            <a:spAutoFit/>
          </a:bodyPr>
          <a:lstStyle/>
          <a:p>
            <a:r>
              <a:rPr lang="en-US" sz="1000">
                <a:solidFill>
                  <a:schemeClr val="bg1">
                    <a:lumMod val="50000"/>
                  </a:schemeClr>
                </a:solidFill>
              </a:rPr>
              <a:t>Internet For All</a:t>
            </a:r>
          </a:p>
        </p:txBody>
      </p:sp>
      <p:sp>
        <p:nvSpPr>
          <p:cNvPr id="12" name="TextBox 11">
            <a:extLst>
              <a:ext uri="{FF2B5EF4-FFF2-40B4-BE49-F238E27FC236}">
                <a16:creationId xmlns:a16="http://schemas.microsoft.com/office/drawing/2014/main" id="{3EBC63A1-B6C5-4961-A8F6-B1A9CF259468}"/>
              </a:ext>
            </a:extLst>
          </p:cNvPr>
          <p:cNvSpPr txBox="1"/>
          <p:nvPr userDrawn="1"/>
        </p:nvSpPr>
        <p:spPr>
          <a:xfrm>
            <a:off x="4267201" y="6460424"/>
            <a:ext cx="3657599" cy="246221"/>
          </a:xfrm>
          <a:prstGeom prst="rect">
            <a:avLst/>
          </a:prstGeom>
          <a:noFill/>
        </p:spPr>
        <p:txBody>
          <a:bodyPr wrap="square" rtlCol="0">
            <a:spAutoFit/>
          </a:bodyPr>
          <a:lstStyle/>
          <a:p>
            <a:pPr algn="ctr"/>
            <a:r>
              <a:rPr lang="en-US" sz="1000" b="1" cap="all" baseline="0">
                <a:solidFill>
                  <a:srgbClr val="C00000"/>
                </a:solidFill>
              </a:rPr>
              <a:t>Draft | Pre-decisional</a:t>
            </a:r>
          </a:p>
        </p:txBody>
      </p:sp>
      <p:pic>
        <p:nvPicPr>
          <p:cNvPr id="14" name="Picture 2" descr="Internet for All">
            <a:extLst>
              <a:ext uri="{FF2B5EF4-FFF2-40B4-BE49-F238E27FC236}">
                <a16:creationId xmlns:a16="http://schemas.microsoft.com/office/drawing/2014/main" id="{2EF10E68-44C3-4F12-9527-75C3DDC0A76B}"/>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273562" y="143303"/>
            <a:ext cx="1085850" cy="43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0702160"/>
      </p:ext>
    </p:extLst>
  </p:cSld>
  <p:clrMapOvr>
    <a:masterClrMapping/>
  </p:clrMapOvr>
  <p:hf sldNum="0" hdr="0" dt="0"/>
  <p:extLst>
    <p:ext uri="{DCECCB84-F9BA-43D5-87BE-67443E8EF086}">
      <p15:sldGuideLst xmlns:p15="http://schemas.microsoft.com/office/powerpoint/2012/main">
        <p15:guide id="1" orient="horz" pos="3744">
          <p15:clr>
            <a:srgbClr val="FBAE40"/>
          </p15:clr>
        </p15:guide>
      </p15:sldGuideLst>
    </p:ext>
  </p:extLst>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532490039"/>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58433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8197549"/>
      </p:ext>
    </p:extLst>
  </p:cSld>
  <p:clrMapOvr>
    <a:masterClrMapping/>
  </p:clrMapOvr>
  <p:hf sldNum="0" hdr="0" dt="0"/>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End Slide">
    <p:bg>
      <p:bgRef idx="1001">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497139-6D43-0A48-AE8F-62632583B6A0}"/>
              </a:ext>
            </a:extLst>
          </p:cNvPr>
          <p:cNvSpPr>
            <a:spLocks noGrp="1"/>
          </p:cNvSpPr>
          <p:nvPr>
            <p:ph type="subTitle" idx="1"/>
          </p:nvPr>
        </p:nvSpPr>
        <p:spPr>
          <a:xfrm>
            <a:off x="2433828" y="4310064"/>
            <a:ext cx="7318248" cy="243528"/>
          </a:xfrm>
          <a:prstGeom prst="rect">
            <a:avLst/>
          </a:prstGeom>
        </p:spPr>
        <p:txBody>
          <a:bodyPr wrap="square" lIns="0" tIns="0" rIns="0" bIns="0">
            <a:spAutoFit/>
          </a:bodyPr>
          <a:lstStyle>
            <a:lvl1pPr marL="0" indent="0" algn="ctr">
              <a:buNone/>
              <a:defRPr sz="1400" b="0" i="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9EC45D16-B452-D53D-EBE5-6EA412677626}"/>
              </a:ext>
            </a:extLst>
          </p:cNvPr>
          <p:cNvSpPr>
            <a:spLocks noGrp="1"/>
          </p:cNvSpPr>
          <p:nvPr>
            <p:ph type="ctrTitle" hasCustomPrompt="1"/>
          </p:nvPr>
        </p:nvSpPr>
        <p:spPr>
          <a:xfrm>
            <a:off x="2438400" y="2711481"/>
            <a:ext cx="7315200" cy="1107996"/>
          </a:xfrm>
          <a:prstGeom prst="rect">
            <a:avLst/>
          </a:prstGeom>
        </p:spPr>
        <p:txBody>
          <a:bodyPr wrap="square" lIns="0" tIns="0" rIns="0" bIns="0" anchor="b">
            <a:spAutoFit/>
          </a:bodyPr>
          <a:lstStyle>
            <a:lvl1pPr algn="ctr">
              <a:lnSpc>
                <a:spcPct val="90000"/>
              </a:lnSpc>
              <a:defRPr sz="4000" b="1"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2" name="Rectangle 11">
            <a:extLst>
              <a:ext uri="{FF2B5EF4-FFF2-40B4-BE49-F238E27FC236}">
                <a16:creationId xmlns:a16="http://schemas.microsoft.com/office/drawing/2014/main" id="{A6FCBAF9-D9D0-E950-FBA8-6CC2673BBBD8}"/>
              </a:ext>
            </a:extLst>
          </p:cNvPr>
          <p:cNvSpPr/>
          <p:nvPr userDrawn="1"/>
        </p:nvSpPr>
        <p:spPr>
          <a:xfrm>
            <a:off x="5181600" y="3970087"/>
            <a:ext cx="18288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8" name="Picture 7" descr="Logo&#10;&#10;Description automatically generated">
            <a:extLst>
              <a:ext uri="{FF2B5EF4-FFF2-40B4-BE49-F238E27FC236}">
                <a16:creationId xmlns:a16="http://schemas.microsoft.com/office/drawing/2014/main" id="{ED0390CD-2E2E-46D3-624E-77F8095C51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324600" y="5324488"/>
            <a:ext cx="824230" cy="824230"/>
          </a:xfrm>
          <a:prstGeom prst="rect">
            <a:avLst/>
          </a:prstGeom>
        </p:spPr>
      </p:pic>
      <p:pic>
        <p:nvPicPr>
          <p:cNvPr id="9" name="Picture 8" descr="Logo&#10;&#10;Description automatically generated">
            <a:extLst>
              <a:ext uri="{FF2B5EF4-FFF2-40B4-BE49-F238E27FC236}">
                <a16:creationId xmlns:a16="http://schemas.microsoft.com/office/drawing/2014/main" id="{72FDF18E-B98C-48E0-41F8-E1B27A4A666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43242" y="5347970"/>
            <a:ext cx="824230" cy="824230"/>
          </a:xfrm>
          <a:prstGeom prst="rect">
            <a:avLst/>
          </a:prstGeom>
        </p:spPr>
      </p:pic>
      <p:sp>
        <p:nvSpPr>
          <p:cNvPr id="2" name="Rectangle 1">
            <a:extLst>
              <a:ext uri="{FF2B5EF4-FFF2-40B4-BE49-F238E27FC236}">
                <a16:creationId xmlns:a16="http://schemas.microsoft.com/office/drawing/2014/main" id="{4A989F12-E74E-470D-02C0-BD1FF0B6EA9F}"/>
              </a:ext>
            </a:extLst>
          </p:cNvPr>
          <p:cNvSpPr/>
          <p:nvPr userDrawn="1"/>
        </p:nvSpPr>
        <p:spPr>
          <a:xfrm>
            <a:off x="9658350" y="285750"/>
            <a:ext cx="1819275" cy="847725"/>
          </a:xfrm>
          <a:prstGeom prst="rect">
            <a:avLst/>
          </a:prstGeom>
          <a:solidFill>
            <a:srgbClr val="164483"/>
          </a:solidFill>
          <a:ln>
            <a:solidFill>
              <a:srgbClr val="16448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B3D1AB51-6320-E426-AF13-84C04469D5B8}"/>
              </a:ext>
            </a:extLst>
          </p:cNvPr>
          <p:cNvGrpSpPr/>
          <p:nvPr userDrawn="1"/>
        </p:nvGrpSpPr>
        <p:grpSpPr>
          <a:xfrm>
            <a:off x="5043242" y="5288721"/>
            <a:ext cx="2105588" cy="884602"/>
            <a:chOff x="10271154" y="6088027"/>
            <a:chExt cx="1088258" cy="457200"/>
          </a:xfrm>
        </p:grpSpPr>
        <p:pic>
          <p:nvPicPr>
            <p:cNvPr id="16" name="Picture 15" descr="Logo&#10;&#10;Description automatically generated">
              <a:extLst>
                <a:ext uri="{FF2B5EF4-FFF2-40B4-BE49-F238E27FC236}">
                  <a16:creationId xmlns:a16="http://schemas.microsoft.com/office/drawing/2014/main" id="{398C57BE-297E-DEFC-FE65-9687FADE25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17" name="Picture 16" descr="Logo&#10;&#10;Description automatically generated">
              <a:extLst>
                <a:ext uri="{FF2B5EF4-FFF2-40B4-BE49-F238E27FC236}">
                  <a16:creationId xmlns:a16="http://schemas.microsoft.com/office/drawing/2014/main" id="{F083D1EF-B2C9-2861-1BCA-411549FC47F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pic>
        <p:nvPicPr>
          <p:cNvPr id="13" name="Picture 12">
            <a:extLst>
              <a:ext uri="{FF2B5EF4-FFF2-40B4-BE49-F238E27FC236}">
                <a16:creationId xmlns:a16="http://schemas.microsoft.com/office/drawing/2014/main" id="{5086CF32-5DA1-472C-BDAE-B3990C4D3512}"/>
              </a:ext>
            </a:extLst>
          </p:cNvPr>
          <p:cNvPicPr>
            <a:picLocks noChangeAspect="1"/>
          </p:cNvPicPr>
          <p:nvPr userDrawn="1"/>
        </p:nvPicPr>
        <p:blipFill>
          <a:blip r:embed="rId6"/>
          <a:stretch>
            <a:fillRect/>
          </a:stretch>
        </p:blipFill>
        <p:spPr>
          <a:xfrm>
            <a:off x="4838700" y="165100"/>
            <a:ext cx="2454564" cy="1227282"/>
          </a:xfrm>
          <a:prstGeom prst="rect">
            <a:avLst/>
          </a:prstGeom>
        </p:spPr>
      </p:pic>
    </p:spTree>
    <p:extLst>
      <p:ext uri="{BB962C8B-B14F-4D97-AF65-F5344CB8AC3E}">
        <p14:creationId xmlns:p14="http://schemas.microsoft.com/office/powerpoint/2010/main" val="3560700520"/>
      </p:ext>
    </p:extLst>
  </p:cSld>
  <p:clrMapOvr>
    <a:overrideClrMapping bg1="dk1" tx1="lt1" bg2="dk2" tx2="lt2" accent1="accent1" accent2="accent2" accent3="accent3" accent4="accent4" accent5="accent5" accent6="accent6" hlink="hlink" folHlink="folHlink"/>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84936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End Slide">
    <p:bg>
      <p:bgRef idx="1001">
        <a:schemeClr val="bg2"/>
      </p:bgRef>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96497139-6D43-0A48-AE8F-62632583B6A0}"/>
              </a:ext>
            </a:extLst>
          </p:cNvPr>
          <p:cNvSpPr>
            <a:spLocks noGrp="1"/>
          </p:cNvSpPr>
          <p:nvPr>
            <p:ph type="subTitle" idx="1"/>
          </p:nvPr>
        </p:nvSpPr>
        <p:spPr>
          <a:xfrm>
            <a:off x="2433828" y="4310064"/>
            <a:ext cx="7318248" cy="243528"/>
          </a:xfrm>
          <a:prstGeom prst="rect">
            <a:avLst/>
          </a:prstGeom>
        </p:spPr>
        <p:txBody>
          <a:bodyPr wrap="square" lIns="0" tIns="0" rIns="0" bIns="0">
            <a:spAutoFit/>
          </a:bodyPr>
          <a:lstStyle>
            <a:lvl1pPr marL="0" indent="0" algn="ctr">
              <a:buNone/>
              <a:defRPr sz="1400" b="0" i="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Title 1">
            <a:extLst>
              <a:ext uri="{FF2B5EF4-FFF2-40B4-BE49-F238E27FC236}">
                <a16:creationId xmlns:a16="http://schemas.microsoft.com/office/drawing/2014/main" id="{9EC45D16-B452-D53D-EBE5-6EA412677626}"/>
              </a:ext>
            </a:extLst>
          </p:cNvPr>
          <p:cNvSpPr>
            <a:spLocks noGrp="1"/>
          </p:cNvSpPr>
          <p:nvPr>
            <p:ph type="ctrTitle" hasCustomPrompt="1"/>
          </p:nvPr>
        </p:nvSpPr>
        <p:spPr>
          <a:xfrm>
            <a:off x="2438400" y="2711481"/>
            <a:ext cx="7315200" cy="1107996"/>
          </a:xfrm>
          <a:prstGeom prst="rect">
            <a:avLst/>
          </a:prstGeom>
        </p:spPr>
        <p:txBody>
          <a:bodyPr wrap="square" lIns="0" tIns="0" rIns="0" bIns="0" anchor="b">
            <a:spAutoFit/>
          </a:bodyPr>
          <a:lstStyle>
            <a:lvl1pPr algn="ctr">
              <a:lnSpc>
                <a:spcPct val="90000"/>
              </a:lnSpc>
              <a:defRPr sz="4000" b="1"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12" name="Rectangle 11">
            <a:extLst>
              <a:ext uri="{FF2B5EF4-FFF2-40B4-BE49-F238E27FC236}">
                <a16:creationId xmlns:a16="http://schemas.microsoft.com/office/drawing/2014/main" id="{A6FCBAF9-D9D0-E950-FBA8-6CC2673BBBD8}"/>
              </a:ext>
            </a:extLst>
          </p:cNvPr>
          <p:cNvSpPr/>
          <p:nvPr userDrawn="1"/>
        </p:nvSpPr>
        <p:spPr>
          <a:xfrm>
            <a:off x="5181600" y="3970087"/>
            <a:ext cx="18288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8" name="Picture 7" descr="Logo&#10;&#10;Description automatically generated">
            <a:extLst>
              <a:ext uri="{FF2B5EF4-FFF2-40B4-BE49-F238E27FC236}">
                <a16:creationId xmlns:a16="http://schemas.microsoft.com/office/drawing/2014/main" id="{ED0390CD-2E2E-46D3-624E-77F8095C518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324600" y="5324488"/>
            <a:ext cx="824230" cy="824230"/>
          </a:xfrm>
          <a:prstGeom prst="rect">
            <a:avLst/>
          </a:prstGeom>
        </p:spPr>
      </p:pic>
      <p:pic>
        <p:nvPicPr>
          <p:cNvPr id="9" name="Picture 8" descr="Logo&#10;&#10;Description automatically generated">
            <a:extLst>
              <a:ext uri="{FF2B5EF4-FFF2-40B4-BE49-F238E27FC236}">
                <a16:creationId xmlns:a16="http://schemas.microsoft.com/office/drawing/2014/main" id="{72FDF18E-B98C-48E0-41F8-E1B27A4A666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43242" y="5347970"/>
            <a:ext cx="824230" cy="824230"/>
          </a:xfrm>
          <a:prstGeom prst="rect">
            <a:avLst/>
          </a:prstGeom>
        </p:spPr>
      </p:pic>
      <p:pic>
        <p:nvPicPr>
          <p:cNvPr id="13" name="Picture 12" descr="Text&#10;&#10;Description automatically generated">
            <a:extLst>
              <a:ext uri="{FF2B5EF4-FFF2-40B4-BE49-F238E27FC236}">
                <a16:creationId xmlns:a16="http://schemas.microsoft.com/office/drawing/2014/main" id="{94C2C830-22A3-4F18-8FDA-0D73F5C4C890}"/>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912614" y="165100"/>
            <a:ext cx="2523744" cy="1261872"/>
          </a:xfrm>
          <a:prstGeom prst="rect">
            <a:avLst/>
          </a:prstGeom>
        </p:spPr>
      </p:pic>
    </p:spTree>
    <p:extLst>
      <p:ext uri="{BB962C8B-B14F-4D97-AF65-F5344CB8AC3E}">
        <p14:creationId xmlns:p14="http://schemas.microsoft.com/office/powerpoint/2010/main" val="3507328100"/>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2_Title Only">
    <p:spTree>
      <p:nvGrpSpPr>
        <p:cNvPr id="1" name=""/>
        <p:cNvGrpSpPr/>
        <p:nvPr/>
      </p:nvGrpSpPr>
      <p:grpSpPr>
        <a:xfrm>
          <a:off x="0" y="0"/>
          <a:ext cx="0" cy="0"/>
          <a:chOff x="0" y="0"/>
          <a:chExt cx="0" cy="0"/>
        </a:xfrm>
      </p:grpSpPr>
      <p:sp>
        <p:nvSpPr>
          <p:cNvPr id="4" name="Title Placeholder 1">
            <a:extLst>
              <a:ext uri="{FF2B5EF4-FFF2-40B4-BE49-F238E27FC236}">
                <a16:creationId xmlns:a16="http://schemas.microsoft.com/office/drawing/2014/main" id="{F79D3799-9A6C-45EE-B3ED-0F77AAB658E9}"/>
              </a:ext>
            </a:extLst>
          </p:cNvPr>
          <p:cNvSpPr>
            <a:spLocks noGrp="1"/>
          </p:cNvSpPr>
          <p:nvPr>
            <p:ph type="title" hasCustomPrompt="1"/>
          </p:nvPr>
        </p:nvSpPr>
        <p:spPr>
          <a:xfrm>
            <a:off x="501652" y="317503"/>
            <a:ext cx="11188700" cy="334099"/>
          </a:xfrm>
          <a:prstGeom prst="rect">
            <a:avLst/>
          </a:prstGeom>
        </p:spPr>
        <p:txBody>
          <a:bodyPr vert="horz" lIns="0" tIns="0" rIns="0" bIns="0" rtlCol="0" anchor="t" anchorCtr="0">
            <a:noAutofit/>
          </a:bodyPr>
          <a:lstStyle>
            <a:lvl1pPr>
              <a:defRPr sz="2100">
                <a:latin typeface="+mj-lt"/>
              </a:defRPr>
            </a:lvl1pPr>
          </a:lstStyle>
          <a:p>
            <a:r>
              <a:rPr lang="en-US"/>
              <a:t>Click to add title</a:t>
            </a:r>
          </a:p>
        </p:txBody>
      </p:sp>
    </p:spTree>
    <p:extLst>
      <p:ext uri="{BB962C8B-B14F-4D97-AF65-F5344CB8AC3E}">
        <p14:creationId xmlns:p14="http://schemas.microsoft.com/office/powerpoint/2010/main" val="104426780"/>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Title and Content">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3303315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hasCustomPrompt="1"/>
          </p:nvPr>
        </p:nvSpPr>
        <p:spPr>
          <a:xfrm>
            <a:off x="400051" y="1869728"/>
            <a:ext cx="11391898" cy="4072976"/>
          </a:xfrm>
        </p:spPr>
        <p:txBody>
          <a:bodyPr lIns="0" tIns="45720" rIns="0" bIns="45720"/>
          <a:lstStyle>
            <a:lvl1pPr marL="91440" indent="0">
              <a:lnSpc>
                <a:spcPct val="100000"/>
              </a:lnSpc>
              <a:spcBef>
                <a:spcPts val="1200"/>
              </a:spcBef>
              <a:spcAft>
                <a:spcPts val="200"/>
              </a:spcAft>
              <a:buNone/>
              <a:defRPr sz="2000" b="0">
                <a:solidFill>
                  <a:schemeClr val="tx1"/>
                </a:solidFill>
              </a:defRPr>
            </a:lvl1pPr>
            <a:lvl2pPr marL="384048" indent="-182880">
              <a:lnSpc>
                <a:spcPct val="100000"/>
              </a:lnSpc>
              <a:spcBef>
                <a:spcPts val="200"/>
              </a:spcBef>
              <a:spcAft>
                <a:spcPts val="400"/>
              </a:spcAft>
              <a:buClr>
                <a:schemeClr val="tx1"/>
              </a:buClr>
              <a:buFont typeface="Calibri" panose="020F0502020204030204" pitchFamily="34" charset="0"/>
              <a:buChar char="◦"/>
              <a:defRPr sz="1800" b="0">
                <a:solidFill>
                  <a:schemeClr val="tx1"/>
                </a:solidFill>
              </a:defRPr>
            </a:lvl2pPr>
            <a:lvl3pPr marL="566928" indent="-182880">
              <a:lnSpc>
                <a:spcPct val="100000"/>
              </a:lnSpc>
              <a:spcBef>
                <a:spcPts val="200"/>
              </a:spcBef>
              <a:spcAft>
                <a:spcPts val="400"/>
              </a:spcAft>
              <a:buClr>
                <a:schemeClr val="tx1"/>
              </a:buClr>
              <a:buFont typeface="Calibri" panose="020F0502020204030204" pitchFamily="34" charset="0"/>
              <a:buChar char="◦"/>
              <a:defRPr sz="1400" b="0">
                <a:solidFill>
                  <a:schemeClr val="tx1"/>
                </a:solidFill>
              </a:defRPr>
            </a:lvl3pPr>
            <a:lvl4pPr marL="749808" indent="-182880">
              <a:lnSpc>
                <a:spcPct val="100000"/>
              </a:lnSpc>
              <a:spcBef>
                <a:spcPts val="200"/>
              </a:spcBef>
              <a:spcAft>
                <a:spcPts val="400"/>
              </a:spcAft>
              <a:buClr>
                <a:schemeClr val="tx1"/>
              </a:buClr>
              <a:buFont typeface="Calibri" panose="020F0502020204030204" pitchFamily="34" charset="0"/>
              <a:buChar char="◦"/>
              <a:defRPr sz="1400" b="0">
                <a:solidFill>
                  <a:schemeClr val="tx1"/>
                </a:solidFill>
              </a:defRPr>
            </a:lvl4pPr>
            <a:lvl5pPr marL="932688" indent="-182880">
              <a:lnSpc>
                <a:spcPct val="100000"/>
              </a:lnSpc>
              <a:spcBef>
                <a:spcPts val="200"/>
              </a:spcBef>
              <a:spcAft>
                <a:spcPts val="400"/>
              </a:spcAft>
              <a:buClr>
                <a:schemeClr val="tx1"/>
              </a:buClr>
              <a:buFont typeface="Calibri" panose="020F0502020204030204" pitchFamily="34" charset="0"/>
              <a:buChar char="◦"/>
              <a:defRPr sz="1400" b="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400051" y="387882"/>
            <a:ext cx="9976848" cy="566735"/>
          </a:xfrm>
          <a:prstGeom prst="rect">
            <a:avLst/>
          </a:prstGeom>
        </p:spPr>
        <p:txBody>
          <a:bodyPr vert="horz" lIns="0" tIns="0" rIns="0" bIns="0" rtlCol="0" anchor="t">
            <a:normAutofit/>
          </a:bodyPr>
          <a:lstStyle>
            <a:lvl1pPr>
              <a:defRPr cap="all" baseline="0"/>
            </a:lvl1pPr>
          </a:lstStyle>
          <a:p>
            <a:r>
              <a:rPr lang="en-US" noProof="0"/>
              <a:t>CLICK TO EDIT MASTER TITLE STYLE</a:t>
            </a:r>
          </a:p>
        </p:txBody>
      </p:sp>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cxnSp>
        <p:nvCxnSpPr>
          <p:cNvPr id="15" name="Straight Connector 14">
            <a:extLst>
              <a:ext uri="{FF2B5EF4-FFF2-40B4-BE49-F238E27FC236}">
                <a16:creationId xmlns:a16="http://schemas.microsoft.com/office/drawing/2014/main" id="{03DBC2D8-274E-4314-96C2-80D4E3DEE21F}"/>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064E4EF1-BBE1-4AFC-98A6-341D53005BEA}"/>
              </a:ext>
            </a:extLst>
          </p:cNvPr>
          <p:cNvGrpSpPr/>
          <p:nvPr userDrawn="1"/>
        </p:nvGrpSpPr>
        <p:grpSpPr>
          <a:xfrm>
            <a:off x="10271154" y="6070541"/>
            <a:ext cx="1088258" cy="457200"/>
            <a:chOff x="10271154" y="6088027"/>
            <a:chExt cx="1088258" cy="457200"/>
          </a:xfrm>
        </p:grpSpPr>
        <p:pic>
          <p:nvPicPr>
            <p:cNvPr id="17" name="Picture 16" descr="Logo&#10;&#10;Description automatically generated">
              <a:extLst>
                <a:ext uri="{FF2B5EF4-FFF2-40B4-BE49-F238E27FC236}">
                  <a16:creationId xmlns:a16="http://schemas.microsoft.com/office/drawing/2014/main" id="{BBFF5615-CE5A-4683-BCF3-3081B633F4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19" name="Picture 18" descr="Logo&#10;&#10;Description automatically generated">
              <a:extLst>
                <a:ext uri="{FF2B5EF4-FFF2-40B4-BE49-F238E27FC236}">
                  <a16:creationId xmlns:a16="http://schemas.microsoft.com/office/drawing/2014/main" id="{CFF6BF28-F117-4D54-A91A-76C30EDE10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pic>
        <p:nvPicPr>
          <p:cNvPr id="21" name="Picture 2" descr="Internet for All">
            <a:extLst>
              <a:ext uri="{FF2B5EF4-FFF2-40B4-BE49-F238E27FC236}">
                <a16:creationId xmlns:a16="http://schemas.microsoft.com/office/drawing/2014/main" id="{A5703231-5451-4943-B5ED-41367E1309AB}"/>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273562" y="243833"/>
            <a:ext cx="1085850" cy="43815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AAD4CBC7-FE5F-4D8C-8F45-D00D1FFB29D1}"/>
              </a:ext>
            </a:extLst>
          </p:cNvPr>
          <p:cNvSpPr txBox="1"/>
          <p:nvPr userDrawn="1"/>
        </p:nvSpPr>
        <p:spPr>
          <a:xfrm>
            <a:off x="832588" y="6281521"/>
            <a:ext cx="402243" cy="246221"/>
          </a:xfrm>
          <a:prstGeom prst="rect">
            <a:avLst/>
          </a:prstGeom>
          <a:noFill/>
        </p:spPr>
        <p:txBody>
          <a:bodyPr wrap="square" rtlCol="0">
            <a:spAutoFit/>
          </a:bodyPr>
          <a:lstStyle/>
          <a:p>
            <a:fld id="{BEF3A15C-E04C-4B43-931F-AAC232C18946}" type="slidenum">
              <a:rPr lang="en-US" sz="1000" smtClean="0">
                <a:solidFill>
                  <a:schemeClr val="bg1">
                    <a:lumMod val="50000"/>
                  </a:schemeClr>
                </a:solidFill>
              </a:rPr>
              <a:t>‹#›</a:t>
            </a:fld>
            <a:endParaRPr lang="en-US" sz="1000">
              <a:solidFill>
                <a:schemeClr val="bg1">
                  <a:lumMod val="50000"/>
                </a:schemeClr>
              </a:solidFill>
            </a:endParaRPr>
          </a:p>
        </p:txBody>
      </p:sp>
      <p:sp>
        <p:nvSpPr>
          <p:cNvPr id="24" name="TextBox 23">
            <a:extLst>
              <a:ext uri="{FF2B5EF4-FFF2-40B4-BE49-F238E27FC236}">
                <a16:creationId xmlns:a16="http://schemas.microsoft.com/office/drawing/2014/main" id="{A7FBECF3-C6B0-4B52-90B4-70992E5CD1FD}"/>
              </a:ext>
            </a:extLst>
          </p:cNvPr>
          <p:cNvSpPr txBox="1"/>
          <p:nvPr userDrawn="1"/>
        </p:nvSpPr>
        <p:spPr>
          <a:xfrm>
            <a:off x="1234831" y="6281521"/>
            <a:ext cx="1668780" cy="246221"/>
          </a:xfrm>
          <a:prstGeom prst="rect">
            <a:avLst/>
          </a:prstGeom>
          <a:noFill/>
        </p:spPr>
        <p:txBody>
          <a:bodyPr wrap="square" rtlCol="0">
            <a:spAutoFit/>
          </a:bodyPr>
          <a:lstStyle/>
          <a:p>
            <a:r>
              <a:rPr lang="en-US" sz="1000">
                <a:solidFill>
                  <a:schemeClr val="bg1">
                    <a:lumMod val="50000"/>
                  </a:schemeClr>
                </a:solidFill>
              </a:rPr>
              <a:t>Internet For All</a:t>
            </a:r>
          </a:p>
        </p:txBody>
      </p:sp>
    </p:spTree>
    <p:extLst>
      <p:ext uri="{BB962C8B-B14F-4D97-AF65-F5344CB8AC3E}">
        <p14:creationId xmlns:p14="http://schemas.microsoft.com/office/powerpoint/2010/main" val="22557082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lient Title Only">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451542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400051" y="387882"/>
            <a:ext cx="9976848" cy="566735"/>
          </a:xfrm>
          <a:prstGeom prst="rect">
            <a:avLst/>
          </a:prstGeom>
        </p:spPr>
        <p:txBody>
          <a:bodyPr vert="horz" lIns="0" tIns="0" rIns="0" bIns="0" rtlCol="0" anchor="t">
            <a:normAutofit/>
          </a:bodyPr>
          <a:lstStyle>
            <a:lvl1pPr>
              <a:defRPr cap="all" baseline="0"/>
            </a:lvl1pPr>
          </a:lstStyle>
          <a:p>
            <a:r>
              <a:rPr lang="en-US" noProof="0"/>
              <a:t>CLICK TO EDIT MASTER TITLE STYLE</a:t>
            </a:r>
          </a:p>
        </p:txBody>
      </p:sp>
      <p:sp>
        <p:nvSpPr>
          <p:cNvPr id="10" name="TextBox 9">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cxnSp>
        <p:nvCxnSpPr>
          <p:cNvPr id="17" name="Straight Connector 16">
            <a:extLst>
              <a:ext uri="{FF2B5EF4-FFF2-40B4-BE49-F238E27FC236}">
                <a16:creationId xmlns:a16="http://schemas.microsoft.com/office/drawing/2014/main" id="{18686191-CB09-415E-ACEA-841522B4BE1C}"/>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grpSp>
        <p:nvGrpSpPr>
          <p:cNvPr id="15" name="Group 14">
            <a:extLst>
              <a:ext uri="{FF2B5EF4-FFF2-40B4-BE49-F238E27FC236}">
                <a16:creationId xmlns:a16="http://schemas.microsoft.com/office/drawing/2014/main" id="{6AEA4754-5359-4FB1-9B5B-479A0DB2B5E1}"/>
              </a:ext>
            </a:extLst>
          </p:cNvPr>
          <p:cNvGrpSpPr/>
          <p:nvPr userDrawn="1"/>
        </p:nvGrpSpPr>
        <p:grpSpPr>
          <a:xfrm>
            <a:off x="10271154" y="6070541"/>
            <a:ext cx="1088258" cy="457200"/>
            <a:chOff x="10271154" y="6088027"/>
            <a:chExt cx="1088258" cy="457200"/>
          </a:xfrm>
        </p:grpSpPr>
        <p:pic>
          <p:nvPicPr>
            <p:cNvPr id="18" name="Picture 17" descr="Logo&#10;&#10;Description automatically generated">
              <a:extLst>
                <a:ext uri="{FF2B5EF4-FFF2-40B4-BE49-F238E27FC236}">
                  <a16:creationId xmlns:a16="http://schemas.microsoft.com/office/drawing/2014/main" id="{F0AEF60E-6D3B-45D9-9761-D25F965B723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20" name="Picture 19" descr="Logo&#10;&#10;Description automatically generated">
              <a:extLst>
                <a:ext uri="{FF2B5EF4-FFF2-40B4-BE49-F238E27FC236}">
                  <a16:creationId xmlns:a16="http://schemas.microsoft.com/office/drawing/2014/main" id="{53152A7C-EBF0-4AAB-8459-AD10FB2E516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pic>
        <p:nvPicPr>
          <p:cNvPr id="21" name="Picture 2" descr="Internet for All">
            <a:extLst>
              <a:ext uri="{FF2B5EF4-FFF2-40B4-BE49-F238E27FC236}">
                <a16:creationId xmlns:a16="http://schemas.microsoft.com/office/drawing/2014/main" id="{D4EBBB53-A70F-403E-B4C3-4F5BC5E826B9}"/>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273562" y="243833"/>
            <a:ext cx="1085850" cy="43815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7D06346A-5398-4ED1-B401-3173D66F1F2C}"/>
              </a:ext>
            </a:extLst>
          </p:cNvPr>
          <p:cNvSpPr txBox="1"/>
          <p:nvPr userDrawn="1"/>
        </p:nvSpPr>
        <p:spPr>
          <a:xfrm>
            <a:off x="832588" y="6281521"/>
            <a:ext cx="402243" cy="246221"/>
          </a:xfrm>
          <a:prstGeom prst="rect">
            <a:avLst/>
          </a:prstGeom>
          <a:noFill/>
        </p:spPr>
        <p:txBody>
          <a:bodyPr wrap="square" rtlCol="0">
            <a:spAutoFit/>
          </a:bodyPr>
          <a:lstStyle/>
          <a:p>
            <a:fld id="{BEF3A15C-E04C-4B43-931F-AAC232C18946}" type="slidenum">
              <a:rPr lang="en-US" sz="1000" smtClean="0">
                <a:solidFill>
                  <a:schemeClr val="bg1">
                    <a:lumMod val="50000"/>
                  </a:schemeClr>
                </a:solidFill>
              </a:rPr>
              <a:t>‹#›</a:t>
            </a:fld>
            <a:endParaRPr lang="en-US" sz="1000">
              <a:solidFill>
                <a:schemeClr val="bg1">
                  <a:lumMod val="50000"/>
                </a:schemeClr>
              </a:solidFill>
            </a:endParaRPr>
          </a:p>
        </p:txBody>
      </p:sp>
      <p:sp>
        <p:nvSpPr>
          <p:cNvPr id="23" name="TextBox 22">
            <a:extLst>
              <a:ext uri="{FF2B5EF4-FFF2-40B4-BE49-F238E27FC236}">
                <a16:creationId xmlns:a16="http://schemas.microsoft.com/office/drawing/2014/main" id="{57EF1BD6-BB93-4610-A4B1-9D5CEDE7B8CA}"/>
              </a:ext>
            </a:extLst>
          </p:cNvPr>
          <p:cNvSpPr txBox="1"/>
          <p:nvPr userDrawn="1"/>
        </p:nvSpPr>
        <p:spPr>
          <a:xfrm>
            <a:off x="1234831" y="6281521"/>
            <a:ext cx="1668780" cy="246221"/>
          </a:xfrm>
          <a:prstGeom prst="rect">
            <a:avLst/>
          </a:prstGeom>
          <a:noFill/>
        </p:spPr>
        <p:txBody>
          <a:bodyPr wrap="square" rtlCol="0">
            <a:spAutoFit/>
          </a:bodyPr>
          <a:lstStyle/>
          <a:p>
            <a:r>
              <a:rPr lang="en-US" sz="1000">
                <a:solidFill>
                  <a:schemeClr val="bg1">
                    <a:lumMod val="50000"/>
                  </a:schemeClr>
                </a:solidFill>
              </a:rPr>
              <a:t>Internet For All</a:t>
            </a:r>
          </a:p>
        </p:txBody>
      </p:sp>
    </p:spTree>
    <p:extLst>
      <p:ext uri="{BB962C8B-B14F-4D97-AF65-F5344CB8AC3E}">
        <p14:creationId xmlns:p14="http://schemas.microsoft.com/office/powerpoint/2010/main" val="16411996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6652808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84" imgH="384" progId="TCLayout.ActiveDocument.1">
                  <p:embed/>
                </p:oleObj>
              </mc:Choice>
              <mc:Fallback>
                <p:oleObj name="think-cell Slide" r:id="rId5" imgW="384" imgH="384"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p:cNvSpPr/>
          <p:nvPr userDrawn="1">
            <p:custDataLst>
              <p:tags r:id="rId2"/>
            </p:custDataLst>
          </p:nvPr>
        </p:nvSpPr>
        <p:spPr>
          <a:xfrm>
            <a:off x="0" y="0"/>
            <a:ext cx="158750" cy="158750"/>
          </a:xfrm>
          <a:prstGeom prst="rect">
            <a:avLst/>
          </a:prstGeom>
          <a:solidFill>
            <a:srgbClr val="0A3161"/>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16"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rgbClr val="164484"/>
          </a:solidFill>
          <a:ln w="12700">
            <a:miter lim="400000"/>
          </a:ln>
        </p:spPr>
        <p:txBody>
          <a:bodyPr lIns="0" tIns="0" rIns="0" bIns="0" anchor="ctr"/>
          <a:lstStyle/>
          <a:p>
            <a:pPr lvl="0"/>
            <a:endParaRPr lang="en-US" sz="1600" b="0" noProof="0">
              <a:solidFill>
                <a:srgbClr val="FFFFFF"/>
              </a:solidFill>
            </a:endParaRPr>
          </a:p>
        </p:txBody>
      </p:sp>
      <p:sp>
        <p:nvSpPr>
          <p:cNvPr id="17"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9" name="Title 1"/>
          <p:cNvSpPr>
            <a:spLocks noGrp="1"/>
          </p:cNvSpPr>
          <p:nvPr>
            <p:ph type="ctrTitle"/>
          </p:nvPr>
        </p:nvSpPr>
        <p:spPr>
          <a:xfrm>
            <a:off x="1097280" y="1746712"/>
            <a:ext cx="10058400" cy="2578399"/>
          </a:xfrm>
          <a:prstGeom prst="rect">
            <a:avLst/>
          </a:prstGeom>
        </p:spPr>
        <p:txBody>
          <a:bodyPr vert="horz" lIns="91440" tIns="0" rIns="91440" bIns="0" anchor="b">
            <a:normAutofit/>
          </a:bodyPr>
          <a:lstStyle>
            <a:lvl1pPr algn="l">
              <a:lnSpc>
                <a:spcPct val="90000"/>
              </a:lnSpc>
              <a:defRPr sz="7200" cap="all" spc="-50"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noProof="0"/>
              <a:t>Click to edit Master title style</a:t>
            </a:r>
          </a:p>
        </p:txBody>
      </p:sp>
      <p:sp>
        <p:nvSpPr>
          <p:cNvPr id="23" name="Subtitle 2"/>
          <p:cNvSpPr>
            <a:spLocks noGrp="1"/>
          </p:cNvSpPr>
          <p:nvPr>
            <p:ph type="subTitle" idx="1"/>
          </p:nvPr>
        </p:nvSpPr>
        <p:spPr>
          <a:xfrm>
            <a:off x="1100051" y="4645152"/>
            <a:ext cx="10058400" cy="702188"/>
          </a:xfrm>
        </p:spPr>
        <p:txBody>
          <a:bodyPr lIns="91440" rIns="91440">
            <a:normAutofit/>
          </a:bodyPr>
          <a:lstStyle>
            <a:lvl1pPr marL="0" indent="0" algn="l">
              <a:buNone/>
              <a:defRPr sz="2400" cap="all" spc="200" baseline="0">
                <a:solidFill>
                  <a:schemeClr val="tx1"/>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29" name="Text Placeholder 13"/>
          <p:cNvSpPr>
            <a:spLocks noGrp="1"/>
          </p:cNvSpPr>
          <p:nvPr>
            <p:ph type="body" sz="quarter" idx="13" hasCustomPrompt="1"/>
          </p:nvPr>
        </p:nvSpPr>
        <p:spPr>
          <a:xfrm>
            <a:off x="8218425" y="5489936"/>
            <a:ext cx="2940025" cy="338554"/>
          </a:xfrm>
        </p:spPr>
        <p:txBody>
          <a:bodyPr lIns="91440" tIns="0" rIns="91440" bIns="0" anchor="ctr"/>
          <a:lstStyle>
            <a:lvl1pPr marL="0" indent="0" algn="l">
              <a:spcBef>
                <a:spcPts val="0"/>
              </a:spcBef>
              <a:spcAft>
                <a:spcPts val="0"/>
              </a:spcAft>
              <a:defRPr sz="2000" cap="all" baseline="0">
                <a:solidFill>
                  <a:schemeClr val="tx1"/>
                </a:solidFill>
                <a:latin typeface="Arial" panose="020B0604020202020204" pitchFamily="34" charset="0"/>
                <a:cs typeface="Arial" panose="020B0604020202020204" pitchFamily="34" charset="0"/>
              </a:defRPr>
            </a:lvl1pPr>
          </a:lstStyle>
          <a:p>
            <a:pPr lvl="0"/>
            <a:r>
              <a:rPr lang="en-US"/>
              <a:t>Date</a:t>
            </a:r>
          </a:p>
        </p:txBody>
      </p:sp>
      <p:pic>
        <p:nvPicPr>
          <p:cNvPr id="31" name="Picture 3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9506902" y="758952"/>
            <a:ext cx="765048" cy="765048"/>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2" name="Picture 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386713" y="755033"/>
            <a:ext cx="772886" cy="772886"/>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91491" y="5585561"/>
            <a:ext cx="834198" cy="417099"/>
          </a:xfrm>
          <a:prstGeom prst="rect">
            <a:avLst/>
          </a:prstGeom>
        </p:spPr>
      </p:pic>
    </p:spTree>
    <p:extLst>
      <p:ext uri="{BB962C8B-B14F-4D97-AF65-F5344CB8AC3E}">
        <p14:creationId xmlns:p14="http://schemas.microsoft.com/office/powerpoint/2010/main" val="36392629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able of Conten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75CD4A4-BE3B-82F9-5ABD-9422B6E5FB00}"/>
              </a:ext>
            </a:extLst>
          </p:cNvPr>
          <p:cNvSpPr>
            <a:spLocks noGrp="1"/>
          </p:cNvSpPr>
          <p:nvPr>
            <p:ph type="body" sz="quarter" idx="10" hasCustomPrompt="1"/>
          </p:nvPr>
        </p:nvSpPr>
        <p:spPr>
          <a:xfrm>
            <a:off x="838200" y="3150654"/>
            <a:ext cx="3429000" cy="556691"/>
          </a:xfrm>
          <a:prstGeom prst="rect">
            <a:avLst/>
          </a:prstGeom>
        </p:spPr>
        <p:txBody>
          <a:bodyPr lIns="0" tIns="0" rIns="0" bIns="0" anchor="ct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0" i="0" spc="0" baseline="0">
                <a:solidFill>
                  <a:schemeClr val="accent2"/>
                </a:solidFill>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lang="en-US"/>
              <a:t>Table Of Contents</a:t>
            </a:r>
          </a:p>
        </p:txBody>
      </p:sp>
      <p:sp>
        <p:nvSpPr>
          <p:cNvPr id="6" name="Text Placeholder 4">
            <a:extLst>
              <a:ext uri="{FF2B5EF4-FFF2-40B4-BE49-F238E27FC236}">
                <a16:creationId xmlns:a16="http://schemas.microsoft.com/office/drawing/2014/main" id="{F51CDE5B-DCDE-98D5-AD59-052220E2B978}"/>
              </a:ext>
            </a:extLst>
          </p:cNvPr>
          <p:cNvSpPr>
            <a:spLocks noGrp="1"/>
          </p:cNvSpPr>
          <p:nvPr>
            <p:ph type="body" sz="quarter" idx="11" hasCustomPrompt="1"/>
          </p:nvPr>
        </p:nvSpPr>
        <p:spPr>
          <a:xfrm>
            <a:off x="5181600" y="3213827"/>
            <a:ext cx="6148908" cy="277512"/>
          </a:xfrm>
          <a:prstGeom prst="rect">
            <a:avLst/>
          </a:prstGeom>
        </p:spPr>
        <p:txBody>
          <a:bodyPr lIns="0" tIns="0" rIns="0" bIns="0" anchor="ctr"/>
          <a:lstStyle>
            <a:lvl1pPr marL="0" marR="0" indent="0" algn="l" defTabSz="914400" rtl="0" eaLnBrk="1" fontAlgn="auto" latinLnBrk="0" hangingPunct="1">
              <a:lnSpc>
                <a:spcPct val="125000"/>
              </a:lnSpc>
              <a:spcBef>
                <a:spcPts val="1000"/>
              </a:spcBef>
              <a:spcAft>
                <a:spcPts val="0"/>
              </a:spcAft>
              <a:buClrTx/>
              <a:buSzPct val="100000"/>
              <a:buFont typeface="Arial" panose="020B0604020202020204" pitchFamily="34" charset="0"/>
              <a:buNone/>
              <a:tabLst/>
              <a:defRPr lang="en-US" b="0" dirty="0" smtClean="0"/>
            </a:lvl1pPr>
          </a:lstStyle>
          <a:p>
            <a:pPr>
              <a:buSzPct val="100000"/>
            </a:pPr>
            <a:r>
              <a:rPr lang="en-US" sz="1600">
                <a:cs typeface="Poppins" pitchFamily="2" charset="77"/>
              </a:rPr>
              <a:t>Add title here</a:t>
            </a:r>
          </a:p>
        </p:txBody>
      </p:sp>
      <p:sp>
        <p:nvSpPr>
          <p:cNvPr id="7" name="Text Placeholder 4">
            <a:extLst>
              <a:ext uri="{FF2B5EF4-FFF2-40B4-BE49-F238E27FC236}">
                <a16:creationId xmlns:a16="http://schemas.microsoft.com/office/drawing/2014/main" id="{D0D67AEB-2A7F-6FA1-9328-7B816B317D56}"/>
              </a:ext>
            </a:extLst>
          </p:cNvPr>
          <p:cNvSpPr>
            <a:spLocks noGrp="1"/>
          </p:cNvSpPr>
          <p:nvPr>
            <p:ph type="body" sz="quarter" idx="12" hasCustomPrompt="1"/>
          </p:nvPr>
        </p:nvSpPr>
        <p:spPr>
          <a:xfrm>
            <a:off x="4527030" y="3213827"/>
            <a:ext cx="433101" cy="277512"/>
          </a:xfrm>
          <a:prstGeom prst="rect">
            <a:avLst/>
          </a:prstGeom>
        </p:spPr>
        <p:txBody>
          <a:bodyPr anchor="ctr"/>
          <a:lstStyle>
            <a:lvl1pPr marL="0" marR="0" indent="0" algn="r" defTabSz="914400" rtl="0" eaLnBrk="1" fontAlgn="auto" latinLnBrk="0" hangingPunct="1">
              <a:lnSpc>
                <a:spcPct val="125000"/>
              </a:lnSpc>
              <a:spcBef>
                <a:spcPts val="1000"/>
              </a:spcBef>
              <a:spcAft>
                <a:spcPts val="0"/>
              </a:spcAft>
              <a:buClrTx/>
              <a:buSzPct val="100000"/>
              <a:buFont typeface="Arial" panose="020B0604020202020204" pitchFamily="34" charset="0"/>
              <a:buNone/>
              <a:tabLst/>
              <a:defRPr>
                <a:latin typeface="Arial" panose="020B0604020202020204" pitchFamily="34" charset="0"/>
                <a:cs typeface="Arial" panose="020B0604020202020204" pitchFamily="34" charset="0"/>
              </a:defRPr>
            </a:lvl1pPr>
          </a:lstStyle>
          <a:p>
            <a:pPr algn="r">
              <a:buSzPct val="100000"/>
            </a:pPr>
            <a:r>
              <a:rPr lang="en-US" sz="1600" b="1">
                <a:cs typeface="Poppins" pitchFamily="2" charset="77"/>
              </a:rPr>
              <a:t>#</a:t>
            </a:r>
          </a:p>
        </p:txBody>
      </p:sp>
    </p:spTree>
    <p:extLst>
      <p:ext uri="{BB962C8B-B14F-4D97-AF65-F5344CB8AC3E}">
        <p14:creationId xmlns:p14="http://schemas.microsoft.com/office/powerpoint/2010/main" val="25145038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Section Header">
    <p:bg>
      <p:bgPr>
        <a:solidFill>
          <a:schemeClr val="bg1"/>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F9512BDE-EEA0-404B-8D45-8AA93D61DABC}"/>
              </a:ext>
            </a:extLst>
          </p:cNvPr>
          <p:cNvSpPr/>
          <p:nvPr userDrawn="1"/>
        </p:nvSpPr>
        <p:spPr>
          <a:xfrm flipH="1">
            <a:off x="4217870" y="0"/>
            <a:ext cx="3599236" cy="6857999"/>
          </a:xfrm>
          <a:prstGeom prst="rect">
            <a:avLst/>
          </a:prstGeom>
          <a:solidFill>
            <a:srgbClr val="164484"/>
          </a:solidFill>
          <a:ln w="12700">
            <a:miter lim="400000"/>
          </a:ln>
        </p:spPr>
        <p:txBody>
          <a:bodyPr lIns="0" tIns="0" rIns="0" bIns="0" anchor="ctr"/>
          <a:lstStyle/>
          <a:p>
            <a:pPr>
              <a:defRPr sz="3200" b="0">
                <a:solidFill>
                  <a:srgbClr val="FFFFFF"/>
                </a:solidFill>
                <a:latin typeface="+mn-lt"/>
                <a:ea typeface="+mn-ea"/>
                <a:cs typeface="+mn-cs"/>
                <a:sym typeface="Helvetica Neue Medium"/>
              </a:defRPr>
            </a:pPr>
            <a:endParaRPr lang="en-US" sz="1600" noProof="0"/>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2" name="Title 1"/>
          <p:cNvSpPr>
            <a:spLocks noGrp="1"/>
          </p:cNvSpPr>
          <p:nvPr>
            <p:ph type="ctrTitle"/>
          </p:nvPr>
        </p:nvSpPr>
        <p:spPr>
          <a:xfrm>
            <a:off x="1097280" y="758952"/>
            <a:ext cx="10058400" cy="3566160"/>
          </a:xfrm>
          <a:prstGeom prst="rect">
            <a:avLst/>
          </a:prstGeom>
        </p:spPr>
        <p:txBody>
          <a:bodyPr anchor="b">
            <a:normAutofit/>
          </a:bodyPr>
          <a:lstStyle>
            <a:lvl1pPr algn="l">
              <a:lnSpc>
                <a:spcPct val="90000"/>
              </a:lnSpc>
              <a:defRPr sz="8000" cap="all" spc="-50" baseline="0">
                <a:solidFill>
                  <a:schemeClr val="tx1">
                    <a:lumMod val="85000"/>
                    <a:lumOff val="15000"/>
                  </a:schemeClr>
                </a:solidFill>
              </a:defRPr>
            </a:lvl1pPr>
          </a:lstStyle>
          <a:p>
            <a:r>
              <a:rPr lang="en-US" noProof="0"/>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7" name="TextBox 6">
            <a:extLst>
              <a:ext uri="{FF2B5EF4-FFF2-40B4-BE49-F238E27FC236}">
                <a16:creationId xmlns:a16="http://schemas.microsoft.com/office/drawing/2014/main" id="{75122A9B-054C-4F83-91F5-F2D61FBEA56D}"/>
              </a:ext>
            </a:extLst>
          </p:cNvPr>
          <p:cNvSpPr txBox="1"/>
          <p:nvPr userDrawn="1">
            <p:custDataLst>
              <p:tags r:id="rId1"/>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4444588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bg>
      <p:bgPr>
        <a:solidFill>
          <a:schemeClr val="bg1"/>
        </a:soli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33033151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idx="1" hasCustomPrompt="1"/>
          </p:nvPr>
        </p:nvSpPr>
        <p:spPr>
          <a:xfrm>
            <a:off x="400051" y="1869728"/>
            <a:ext cx="11391898" cy="4072976"/>
          </a:xfrm>
        </p:spPr>
        <p:txBody>
          <a:bodyPr lIns="0" tIns="45720" rIns="0" bIns="45720"/>
          <a:lstStyle>
            <a:lvl1pPr marL="91440" indent="0">
              <a:lnSpc>
                <a:spcPct val="100000"/>
              </a:lnSpc>
              <a:spcBef>
                <a:spcPts val="1200"/>
              </a:spcBef>
              <a:spcAft>
                <a:spcPts val="200"/>
              </a:spcAft>
              <a:buNone/>
              <a:defRPr sz="2000" b="0">
                <a:solidFill>
                  <a:schemeClr val="tx1"/>
                </a:solidFill>
              </a:defRPr>
            </a:lvl1pPr>
            <a:lvl2pPr marL="384048" indent="-182880">
              <a:lnSpc>
                <a:spcPct val="100000"/>
              </a:lnSpc>
              <a:spcBef>
                <a:spcPts val="200"/>
              </a:spcBef>
              <a:spcAft>
                <a:spcPts val="400"/>
              </a:spcAft>
              <a:buClr>
                <a:schemeClr val="tx1"/>
              </a:buClr>
              <a:buFont typeface="Calibri" panose="020F0502020204030204" pitchFamily="34" charset="0"/>
              <a:buChar char="◦"/>
              <a:defRPr sz="1800" b="0">
                <a:solidFill>
                  <a:schemeClr val="tx1"/>
                </a:solidFill>
              </a:defRPr>
            </a:lvl2pPr>
            <a:lvl3pPr marL="566928" indent="-182880">
              <a:lnSpc>
                <a:spcPct val="100000"/>
              </a:lnSpc>
              <a:spcBef>
                <a:spcPts val="200"/>
              </a:spcBef>
              <a:spcAft>
                <a:spcPts val="400"/>
              </a:spcAft>
              <a:buClr>
                <a:schemeClr val="tx1"/>
              </a:buClr>
              <a:buFont typeface="Calibri" panose="020F0502020204030204" pitchFamily="34" charset="0"/>
              <a:buChar char="◦"/>
              <a:defRPr sz="1400" b="0">
                <a:solidFill>
                  <a:schemeClr val="tx1"/>
                </a:solidFill>
              </a:defRPr>
            </a:lvl3pPr>
            <a:lvl4pPr marL="749808" indent="-182880">
              <a:lnSpc>
                <a:spcPct val="100000"/>
              </a:lnSpc>
              <a:spcBef>
                <a:spcPts val="200"/>
              </a:spcBef>
              <a:spcAft>
                <a:spcPts val="400"/>
              </a:spcAft>
              <a:buClr>
                <a:schemeClr val="tx1"/>
              </a:buClr>
              <a:buFont typeface="Calibri" panose="020F0502020204030204" pitchFamily="34" charset="0"/>
              <a:buChar char="◦"/>
              <a:defRPr sz="1400" b="0">
                <a:solidFill>
                  <a:schemeClr val="tx1"/>
                </a:solidFill>
              </a:defRPr>
            </a:lvl4pPr>
            <a:lvl5pPr marL="932688" indent="-182880">
              <a:lnSpc>
                <a:spcPct val="100000"/>
              </a:lnSpc>
              <a:spcBef>
                <a:spcPts val="200"/>
              </a:spcBef>
              <a:spcAft>
                <a:spcPts val="400"/>
              </a:spcAft>
              <a:buClr>
                <a:schemeClr val="tx1"/>
              </a:buClr>
              <a:buFont typeface="Calibri" panose="020F0502020204030204" pitchFamily="34" charset="0"/>
              <a:buChar char="◦"/>
              <a:defRPr sz="1400" b="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Title Placeholder 1">
            <a:extLst>
              <a:ext uri="{FF2B5EF4-FFF2-40B4-BE49-F238E27FC236}">
                <a16:creationId xmlns:a16="http://schemas.microsoft.com/office/drawing/2014/main" id="{C429A40D-770E-C144-A5B5-6A4442C09C24}"/>
              </a:ext>
            </a:extLst>
          </p:cNvPr>
          <p:cNvSpPr>
            <a:spLocks noGrp="1"/>
          </p:cNvSpPr>
          <p:nvPr>
            <p:ph type="title" hasCustomPrompt="1"/>
          </p:nvPr>
        </p:nvSpPr>
        <p:spPr>
          <a:xfrm>
            <a:off x="400051" y="387882"/>
            <a:ext cx="9976848" cy="566735"/>
          </a:xfrm>
          <a:prstGeom prst="rect">
            <a:avLst/>
          </a:prstGeom>
        </p:spPr>
        <p:txBody>
          <a:bodyPr vert="horz" lIns="0" tIns="0" rIns="0" bIns="0" rtlCol="0" anchor="t">
            <a:normAutofit/>
          </a:bodyPr>
          <a:lstStyle>
            <a:lvl1pPr>
              <a:defRPr cap="all" baseline="0"/>
            </a:lvl1pPr>
          </a:lstStyle>
          <a:p>
            <a:r>
              <a:rPr lang="en-US" noProof="0"/>
              <a:t>CLICK TO EDIT MASTER TITLE STYLE</a:t>
            </a:r>
          </a:p>
        </p:txBody>
      </p:sp>
      <p:sp>
        <p:nvSpPr>
          <p:cNvPr id="18"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16448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a:ln>
                <a:noFill/>
              </a:ln>
              <a:solidFill>
                <a:srgbClr val="FFFFFF"/>
              </a:solidFill>
              <a:effectLst/>
              <a:uLnTx/>
              <a:uFillTx/>
              <a:latin typeface="Arial" panose="020B0604020202020204"/>
              <a:sym typeface="Helvetica Neue Medium"/>
            </a:endParaRPr>
          </a:p>
        </p:txBody>
      </p:sp>
      <p:pic>
        <p:nvPicPr>
          <p:cNvPr id="20"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23" name="TextBox 22"/>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tx1"/>
              </a:solidFill>
              <a:latin typeface="+mn-lt"/>
              <a:ea typeface="+mn-ea"/>
              <a:cs typeface="+mn-cs"/>
              <a:sym typeface="Trebuchet MS" panose="020B0603020202020204" pitchFamily="34" charset="0"/>
            </a:endParaRPr>
          </a:p>
        </p:txBody>
      </p:sp>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4061297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Comparison">
    <p:bg>
      <p:bgPr>
        <a:solidFill>
          <a:schemeClr val="bg1"/>
        </a:soli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
            </p:custDataLst>
            <p:extLst>
              <p:ext uri="{D42A27DB-BD31-4B8C-83A1-F6EECF244321}">
                <p14:modId xmlns:p14="http://schemas.microsoft.com/office/powerpoint/2010/main" val="27949278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9" name="Object 8"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3" name="Text Placeholder 2"/>
          <p:cNvSpPr>
            <a:spLocks noGrp="1"/>
          </p:cNvSpPr>
          <p:nvPr>
            <p:ph type="body" idx="1"/>
          </p:nvPr>
        </p:nvSpPr>
        <p:spPr>
          <a:xfrm>
            <a:off x="400051" y="2057400"/>
            <a:ext cx="5336965" cy="736282"/>
          </a:xfrm>
        </p:spPr>
        <p:txBody>
          <a:bodyPr lIns="91440" rIns="91440" anchor="ctr">
            <a:normAutofit/>
          </a:bodyPr>
          <a:lstStyle>
            <a:lvl1pPr marL="0" indent="0">
              <a:buNone/>
              <a:defRPr sz="18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14" name="Content Placeholder 2"/>
          <p:cNvSpPr>
            <a:spLocks noGrp="1"/>
          </p:cNvSpPr>
          <p:nvPr>
            <p:ph idx="10"/>
          </p:nvPr>
        </p:nvSpPr>
        <p:spPr>
          <a:xfrm>
            <a:off x="400051" y="2958274"/>
            <a:ext cx="5336965" cy="2910821"/>
          </a:xfrm>
        </p:spPr>
        <p:txBody>
          <a:bodyPr lIns="0" tIns="45720" rIns="0" bIns="45720"/>
          <a:lstStyle>
            <a:lvl1pPr marL="91440" indent="-91440">
              <a:lnSpc>
                <a:spcPct val="100000"/>
              </a:lnSpc>
              <a:spcBef>
                <a:spcPts val="1200"/>
              </a:spcBef>
              <a:spcAft>
                <a:spcPts val="200"/>
              </a:spcAft>
              <a:defRPr sz="1600" b="0">
                <a:solidFill>
                  <a:schemeClr val="tx1"/>
                </a:solidFill>
              </a:defRPr>
            </a:lvl1pPr>
            <a:lvl2pPr marL="384048" indent="-182880">
              <a:lnSpc>
                <a:spcPct val="100000"/>
              </a:lnSpc>
              <a:spcBef>
                <a:spcPts val="200"/>
              </a:spcBef>
              <a:spcAft>
                <a:spcPts val="400"/>
              </a:spcAft>
              <a:buClr>
                <a:schemeClr val="tx1"/>
              </a:buClr>
              <a:buFont typeface="Calibri" panose="020F0502020204030204" pitchFamily="34" charset="0"/>
              <a:buChar char="◦"/>
              <a:defRPr sz="1400" b="0">
                <a:solidFill>
                  <a:schemeClr val="tx1"/>
                </a:solidFill>
              </a:defRPr>
            </a:lvl2pPr>
            <a:lvl3pPr marL="56692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3pPr>
            <a:lvl4pPr marL="74980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4pPr>
            <a:lvl5pPr marL="93268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 name="Text Placeholder 4"/>
          <p:cNvSpPr>
            <a:spLocks noGrp="1"/>
          </p:cNvSpPr>
          <p:nvPr>
            <p:ph type="body" sz="quarter" idx="3"/>
          </p:nvPr>
        </p:nvSpPr>
        <p:spPr>
          <a:xfrm>
            <a:off x="6515944" y="2057400"/>
            <a:ext cx="5276005" cy="736282"/>
          </a:xfrm>
        </p:spPr>
        <p:txBody>
          <a:bodyPr lIns="91440" rIns="91440" anchor="ctr">
            <a:normAutofit/>
          </a:bodyPr>
          <a:lstStyle>
            <a:lvl1pPr marL="0" indent="0">
              <a:buNone/>
              <a:defRPr sz="18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a:t>Click to edit Master text styles</a:t>
            </a:r>
          </a:p>
        </p:txBody>
      </p:sp>
      <p:sp>
        <p:nvSpPr>
          <p:cNvPr id="21" name="Content Placeholder 2"/>
          <p:cNvSpPr>
            <a:spLocks noGrp="1"/>
          </p:cNvSpPr>
          <p:nvPr>
            <p:ph idx="11"/>
          </p:nvPr>
        </p:nvSpPr>
        <p:spPr>
          <a:xfrm>
            <a:off x="6515945" y="2958274"/>
            <a:ext cx="5276004" cy="2910821"/>
          </a:xfrm>
        </p:spPr>
        <p:txBody>
          <a:bodyPr lIns="0" tIns="45720" rIns="0" bIns="45720"/>
          <a:lstStyle>
            <a:lvl1pPr marL="91440" indent="-91440">
              <a:lnSpc>
                <a:spcPct val="100000"/>
              </a:lnSpc>
              <a:spcBef>
                <a:spcPts val="1200"/>
              </a:spcBef>
              <a:spcAft>
                <a:spcPts val="200"/>
              </a:spcAft>
              <a:defRPr sz="1600" b="0">
                <a:solidFill>
                  <a:schemeClr val="tx1"/>
                </a:solidFill>
              </a:defRPr>
            </a:lvl1pPr>
            <a:lvl2pPr marL="384048" indent="-182880">
              <a:lnSpc>
                <a:spcPct val="100000"/>
              </a:lnSpc>
              <a:spcBef>
                <a:spcPts val="200"/>
              </a:spcBef>
              <a:spcAft>
                <a:spcPts val="400"/>
              </a:spcAft>
              <a:buClr>
                <a:schemeClr val="tx1"/>
              </a:buClr>
              <a:buFont typeface="Calibri" panose="020F0502020204030204" pitchFamily="34" charset="0"/>
              <a:buChar char="◦"/>
              <a:defRPr sz="1400" b="0">
                <a:solidFill>
                  <a:schemeClr val="tx1"/>
                </a:solidFill>
              </a:defRPr>
            </a:lvl2pPr>
            <a:lvl3pPr marL="56692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3pPr>
            <a:lvl4pPr marL="74980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4pPr>
            <a:lvl5pPr marL="93268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7" name="Title Placeholder 1">
            <a:extLst>
              <a:ext uri="{FF2B5EF4-FFF2-40B4-BE49-F238E27FC236}">
                <a16:creationId xmlns:a16="http://schemas.microsoft.com/office/drawing/2014/main" id="{99E345E4-E77C-484E-9FBB-E4EC71F08545}"/>
              </a:ext>
            </a:extLst>
          </p:cNvPr>
          <p:cNvSpPr>
            <a:spLocks noGrp="1"/>
          </p:cNvSpPr>
          <p:nvPr>
            <p:ph type="title" hasCustomPrompt="1"/>
          </p:nvPr>
        </p:nvSpPr>
        <p:spPr>
          <a:xfrm>
            <a:off x="400051" y="387882"/>
            <a:ext cx="9976848" cy="566735"/>
          </a:xfrm>
          <a:prstGeom prst="rect">
            <a:avLst/>
          </a:prstGeom>
        </p:spPr>
        <p:txBody>
          <a:bodyPr vert="horz" lIns="0" tIns="0" rIns="0" bIns="0" rtlCol="0" anchor="t">
            <a:normAutofit/>
          </a:bodyPr>
          <a:lstStyle>
            <a:lvl1pPr>
              <a:defRPr cap="all" baseline="0"/>
            </a:lvl1pPr>
          </a:lstStyle>
          <a:p>
            <a:r>
              <a:rPr lang="en-US" noProof="0"/>
              <a:t>CLICK TO EDIT MASTER TITLE STYLE</a:t>
            </a:r>
          </a:p>
        </p:txBody>
      </p:sp>
      <p:sp>
        <p:nvSpPr>
          <p:cNvPr id="25"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a:ln>
                <a:noFill/>
              </a:ln>
              <a:solidFill>
                <a:srgbClr val="FFFFFF"/>
              </a:solidFill>
              <a:effectLst/>
              <a:uLnTx/>
              <a:uFillTx/>
              <a:latin typeface="Arial" panose="020B0604020202020204"/>
              <a:sym typeface="Helvetica Neue Medium"/>
            </a:endParaRPr>
          </a:p>
        </p:txBody>
      </p:sp>
      <p:pic>
        <p:nvPicPr>
          <p:cNvPr id="27" name="Pictur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30" name="TextBox 29"/>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tx1"/>
              </a:solidFill>
              <a:latin typeface="+mn-lt"/>
              <a:ea typeface="+mn-ea"/>
              <a:cs typeface="+mn-cs"/>
              <a:sym typeface="Trebuchet MS" panose="020B0603020202020204" pitchFamily="34" charset="0"/>
            </a:endParaRPr>
          </a:p>
        </p:txBody>
      </p:sp>
      <p:sp>
        <p:nvSpPr>
          <p:cNvPr id="15" name="TextBox 14">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66606355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ient Title Only">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451542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 name="Title Placeholder 1">
            <a:extLst>
              <a:ext uri="{FF2B5EF4-FFF2-40B4-BE49-F238E27FC236}">
                <a16:creationId xmlns:a16="http://schemas.microsoft.com/office/drawing/2014/main" id="{D4076461-FF7A-8843-B7F9-D041F3FB22FC}"/>
              </a:ext>
            </a:extLst>
          </p:cNvPr>
          <p:cNvSpPr>
            <a:spLocks noGrp="1"/>
          </p:cNvSpPr>
          <p:nvPr>
            <p:ph type="title" hasCustomPrompt="1"/>
          </p:nvPr>
        </p:nvSpPr>
        <p:spPr>
          <a:xfrm>
            <a:off x="400051" y="387882"/>
            <a:ext cx="9976848" cy="566735"/>
          </a:xfrm>
          <a:prstGeom prst="rect">
            <a:avLst/>
          </a:prstGeom>
        </p:spPr>
        <p:txBody>
          <a:bodyPr vert="horz" lIns="0" tIns="0" rIns="0" bIns="0" rtlCol="0" anchor="t">
            <a:normAutofit/>
          </a:bodyPr>
          <a:lstStyle>
            <a:lvl1pPr>
              <a:defRPr cap="all" baseline="0"/>
            </a:lvl1pPr>
          </a:lstStyle>
          <a:p>
            <a:r>
              <a:rPr lang="en-US" noProof="0"/>
              <a:t>CLICK TO EDIT MASTER TITLE STYLE</a:t>
            </a:r>
          </a:p>
        </p:txBody>
      </p:sp>
      <p:sp>
        <p:nvSpPr>
          <p:cNvPr id="13"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16448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a:ln>
                <a:noFill/>
              </a:ln>
              <a:solidFill>
                <a:srgbClr val="FFFFFF"/>
              </a:solidFill>
              <a:effectLst/>
              <a:uLnTx/>
              <a:uFillTx/>
              <a:latin typeface="Arial" panose="020B0604020202020204"/>
              <a:sym typeface="Helvetica Neue Medium"/>
            </a:endParaRPr>
          </a:p>
        </p:txBody>
      </p:sp>
      <p:pic>
        <p:nvPicPr>
          <p:cNvPr id="16" name="Picture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9" name="TextBox 18"/>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tx1"/>
              </a:solidFill>
              <a:latin typeface="+mn-lt"/>
              <a:ea typeface="+mn-ea"/>
              <a:cs typeface="+mn-cs"/>
              <a:sym typeface="Trebuchet MS" panose="020B0603020202020204" pitchFamily="34" charset="0"/>
            </a:endParaRPr>
          </a:p>
        </p:txBody>
      </p:sp>
      <p:sp>
        <p:nvSpPr>
          <p:cNvPr id="10" name="TextBox 9">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1" name="Pictur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5854871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eam ">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1505873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Picture Placeholder 3">
            <a:extLst>
              <a:ext uri="{FF2B5EF4-FFF2-40B4-BE49-F238E27FC236}">
                <a16:creationId xmlns:a16="http://schemas.microsoft.com/office/drawing/2014/main" id="{B9308E97-4F89-394E-856A-5B4EFCB2E73D}"/>
              </a:ext>
            </a:extLst>
          </p:cNvPr>
          <p:cNvSpPr>
            <a:spLocks noGrp="1"/>
          </p:cNvSpPr>
          <p:nvPr>
            <p:ph type="pic" sz="quarter" idx="13"/>
          </p:nvPr>
        </p:nvSpPr>
        <p:spPr>
          <a:xfrm>
            <a:off x="400051" y="1930861"/>
            <a:ext cx="3491936" cy="2919413"/>
          </a:xfrm>
          <a:solidFill>
            <a:srgbClr val="EDEFF7"/>
          </a:solidFill>
        </p:spPr>
        <p:txBody>
          <a:bodyPr anchor="ctr"/>
          <a:lstStyle>
            <a:lvl1pPr algn="ctr">
              <a:defRPr sz="1400"/>
            </a:lvl1pPr>
          </a:lstStyle>
          <a:p>
            <a:r>
              <a:rPr lang="en-US" noProof="0"/>
              <a:t>Click icon to add picture</a:t>
            </a:r>
          </a:p>
        </p:txBody>
      </p:sp>
      <p:sp>
        <p:nvSpPr>
          <p:cNvPr id="20" name="Picture Placeholder 3">
            <a:extLst>
              <a:ext uri="{FF2B5EF4-FFF2-40B4-BE49-F238E27FC236}">
                <a16:creationId xmlns:a16="http://schemas.microsoft.com/office/drawing/2014/main" id="{A50BECA0-8817-964B-AEDB-A45669684C37}"/>
              </a:ext>
            </a:extLst>
          </p:cNvPr>
          <p:cNvSpPr>
            <a:spLocks noGrp="1"/>
          </p:cNvSpPr>
          <p:nvPr>
            <p:ph type="pic" sz="quarter" idx="14"/>
          </p:nvPr>
        </p:nvSpPr>
        <p:spPr>
          <a:xfrm>
            <a:off x="4350032" y="1930861"/>
            <a:ext cx="3491936" cy="2919413"/>
          </a:xfrm>
          <a:solidFill>
            <a:srgbClr val="EDEFF7"/>
          </a:solidFill>
        </p:spPr>
        <p:txBody>
          <a:bodyPr anchor="ctr"/>
          <a:lstStyle>
            <a:lvl1pPr algn="ctr">
              <a:defRPr sz="1400"/>
            </a:lvl1pPr>
          </a:lstStyle>
          <a:p>
            <a:r>
              <a:rPr lang="en-US" noProof="0"/>
              <a:t>Click icon to add picture</a:t>
            </a:r>
          </a:p>
        </p:txBody>
      </p:sp>
      <p:sp>
        <p:nvSpPr>
          <p:cNvPr id="21" name="Picture Placeholder 3">
            <a:extLst>
              <a:ext uri="{FF2B5EF4-FFF2-40B4-BE49-F238E27FC236}">
                <a16:creationId xmlns:a16="http://schemas.microsoft.com/office/drawing/2014/main" id="{EF399F4D-B67A-4C4B-BCF3-36FE110603F1}"/>
              </a:ext>
            </a:extLst>
          </p:cNvPr>
          <p:cNvSpPr>
            <a:spLocks noGrp="1"/>
          </p:cNvSpPr>
          <p:nvPr>
            <p:ph type="pic" sz="quarter" idx="15"/>
          </p:nvPr>
        </p:nvSpPr>
        <p:spPr>
          <a:xfrm>
            <a:off x="8300014" y="1930861"/>
            <a:ext cx="3491936" cy="2919413"/>
          </a:xfrm>
          <a:solidFill>
            <a:srgbClr val="EDEFF7"/>
          </a:solidFill>
        </p:spPr>
        <p:txBody>
          <a:bodyPr anchor="ctr"/>
          <a:lstStyle>
            <a:lvl1pPr algn="ctr">
              <a:defRPr sz="1400"/>
            </a:lvl1pPr>
          </a:lstStyle>
          <a:p>
            <a:r>
              <a:rPr lang="en-US" noProof="0"/>
              <a:t>Click icon to add picture</a:t>
            </a:r>
          </a:p>
        </p:txBody>
      </p:sp>
      <p:sp>
        <p:nvSpPr>
          <p:cNvPr id="22" name="Text Placeholder 3">
            <a:extLst>
              <a:ext uri="{FF2B5EF4-FFF2-40B4-BE49-F238E27FC236}">
                <a16:creationId xmlns:a16="http://schemas.microsoft.com/office/drawing/2014/main" id="{08305C84-E25F-EC49-8F2B-4C0181FD3ABF}"/>
              </a:ext>
            </a:extLst>
          </p:cNvPr>
          <p:cNvSpPr>
            <a:spLocks noGrp="1"/>
          </p:cNvSpPr>
          <p:nvPr>
            <p:ph type="body" sz="half" idx="2" hasCustomPrompt="1"/>
          </p:nvPr>
        </p:nvSpPr>
        <p:spPr>
          <a:xfrm>
            <a:off x="400051" y="5257321"/>
            <a:ext cx="3491936"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3" name="Text Placeholder 3">
            <a:extLst>
              <a:ext uri="{FF2B5EF4-FFF2-40B4-BE49-F238E27FC236}">
                <a16:creationId xmlns:a16="http://schemas.microsoft.com/office/drawing/2014/main" id="{A57A1FCE-E6BF-3747-9D43-42DBA6656EC0}"/>
              </a:ext>
            </a:extLst>
          </p:cNvPr>
          <p:cNvSpPr>
            <a:spLocks noGrp="1"/>
          </p:cNvSpPr>
          <p:nvPr>
            <p:ph type="body" sz="half" idx="16" hasCustomPrompt="1"/>
          </p:nvPr>
        </p:nvSpPr>
        <p:spPr>
          <a:xfrm>
            <a:off x="4350033" y="5257321"/>
            <a:ext cx="3491936"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4" name="Text Placeholder 3">
            <a:extLst>
              <a:ext uri="{FF2B5EF4-FFF2-40B4-BE49-F238E27FC236}">
                <a16:creationId xmlns:a16="http://schemas.microsoft.com/office/drawing/2014/main" id="{5B4B74C8-96E7-684F-91B9-8CE56CD10F1E}"/>
              </a:ext>
            </a:extLst>
          </p:cNvPr>
          <p:cNvSpPr>
            <a:spLocks noGrp="1"/>
          </p:cNvSpPr>
          <p:nvPr>
            <p:ph type="body" sz="half" idx="17" hasCustomPrompt="1"/>
          </p:nvPr>
        </p:nvSpPr>
        <p:spPr>
          <a:xfrm>
            <a:off x="8300014" y="5257321"/>
            <a:ext cx="3491936" cy="583534"/>
          </a:xfrm>
        </p:spPr>
        <p:txBody>
          <a:bodyPr lIns="91440" rIns="91440" anchor="ctr">
            <a:normAutofit/>
          </a:bodyPr>
          <a:lstStyle>
            <a:lvl1pPr marL="0" indent="0" algn="ctr">
              <a:buNone/>
              <a:defRPr sz="1800" cap="all"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Name Goes Here</a:t>
            </a:r>
          </a:p>
        </p:txBody>
      </p:sp>
      <p:sp>
        <p:nvSpPr>
          <p:cNvPr id="25" name="Title Placeholder 1">
            <a:extLst>
              <a:ext uri="{FF2B5EF4-FFF2-40B4-BE49-F238E27FC236}">
                <a16:creationId xmlns:a16="http://schemas.microsoft.com/office/drawing/2014/main" id="{D522564E-B348-544F-A8E5-CFCAFA48B54B}"/>
              </a:ext>
            </a:extLst>
          </p:cNvPr>
          <p:cNvSpPr>
            <a:spLocks noGrp="1"/>
          </p:cNvSpPr>
          <p:nvPr>
            <p:ph type="title" hasCustomPrompt="1"/>
          </p:nvPr>
        </p:nvSpPr>
        <p:spPr>
          <a:xfrm>
            <a:off x="400051" y="387882"/>
            <a:ext cx="9976848" cy="566735"/>
          </a:xfrm>
          <a:prstGeom prst="rect">
            <a:avLst/>
          </a:prstGeom>
        </p:spPr>
        <p:txBody>
          <a:bodyPr vert="horz" lIns="0" tIns="0" rIns="0" bIns="0" rtlCol="0" anchor="t">
            <a:normAutofit/>
          </a:bodyPr>
          <a:lstStyle>
            <a:lvl1pPr>
              <a:defRPr cap="all" baseline="0"/>
            </a:lvl1pPr>
          </a:lstStyle>
          <a:p>
            <a:r>
              <a:rPr lang="en-US" noProof="0"/>
              <a:t>CLICK TO EDIT MASTER TITLE STYLE</a:t>
            </a:r>
          </a:p>
        </p:txBody>
      </p:sp>
      <p:sp>
        <p:nvSpPr>
          <p:cNvPr id="26"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a:ln>
                <a:noFill/>
              </a:ln>
              <a:solidFill>
                <a:srgbClr val="FFFFFF"/>
              </a:solidFill>
              <a:effectLst/>
              <a:uLnTx/>
              <a:uFillTx/>
              <a:latin typeface="Arial" panose="020B0604020202020204"/>
              <a:sym typeface="Helvetica Neue Medium"/>
            </a:endParaRPr>
          </a:p>
        </p:txBody>
      </p:sp>
      <p:pic>
        <p:nvPicPr>
          <p:cNvPr id="28" name="Picture 2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31" name="TextBox 30"/>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tx1"/>
              </a:solidFill>
              <a:latin typeface="+mn-lt"/>
              <a:ea typeface="+mn-ea"/>
              <a:cs typeface="+mn-cs"/>
              <a:sym typeface="Trebuchet MS" panose="020B0603020202020204" pitchFamily="34" charset="0"/>
            </a:endParaRPr>
          </a:p>
        </p:txBody>
      </p:sp>
      <p:sp>
        <p:nvSpPr>
          <p:cNvPr id="16" name="TextBox 15">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7" name="Picture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5845640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reserve="1">
  <p:cSld name="Client Blank">
    <p:bg>
      <p:bgPr>
        <a:solidFill>
          <a:schemeClr val="bg1"/>
        </a:solidFill>
        <a:effectLst/>
      </p:bgPr>
    </p:bg>
    <p:spTree>
      <p:nvGrpSpPr>
        <p:cNvPr id="1" name=""/>
        <p:cNvGrpSpPr/>
        <p:nvPr/>
      </p:nvGrpSpPr>
      <p:grpSpPr>
        <a:xfrm>
          <a:off x="0" y="0"/>
          <a:ext cx="0" cy="0"/>
          <a:chOff x="0" y="0"/>
          <a:chExt cx="0" cy="0"/>
        </a:xfrm>
      </p:grpSpPr>
      <p:sp>
        <p:nvSpPr>
          <p:cNvPr id="6"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a:ln>
                <a:noFill/>
              </a:ln>
              <a:solidFill>
                <a:srgbClr val="FFFFFF"/>
              </a:solidFill>
              <a:effectLst/>
              <a:uLnTx/>
              <a:uFillTx/>
              <a:latin typeface="Arial" panose="020B0604020202020204"/>
              <a:sym typeface="Helvetica Neue Medium"/>
            </a:endParaRP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1" name="TextBox 10"/>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tx1"/>
              </a:solidFill>
              <a:latin typeface="+mn-lt"/>
              <a:ea typeface="+mn-ea"/>
              <a:cs typeface="+mn-cs"/>
              <a:sym typeface="Trebuchet MS" panose="020B0603020202020204" pitchFamily="34" charset="0"/>
            </a:endParaRPr>
          </a:p>
        </p:txBody>
      </p:sp>
      <p:sp>
        <p:nvSpPr>
          <p:cNvPr id="12" name="TextBox 11">
            <a:extLst>
              <a:ext uri="{FF2B5EF4-FFF2-40B4-BE49-F238E27FC236}">
                <a16:creationId xmlns:a16="http://schemas.microsoft.com/office/drawing/2014/main" id="{75122A9B-054C-4F83-91F5-F2D61FBEA56D}"/>
              </a:ext>
            </a:extLst>
          </p:cNvPr>
          <p:cNvSpPr txBox="1"/>
          <p:nvPr userDrawn="1">
            <p:custDataLst>
              <p:tags r:id="rId1"/>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1082044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Content and Image">
    <p:bg>
      <p:bgPr>
        <a:solidFill>
          <a:schemeClr val="bg1"/>
        </a:solidFill>
        <a:effectLst/>
      </p:bgPr>
    </p:bg>
    <p:spTree>
      <p:nvGrpSpPr>
        <p:cNvPr id="1" name=""/>
        <p:cNvGrpSpPr/>
        <p:nvPr/>
      </p:nvGrpSpPr>
      <p:grpSpPr>
        <a:xfrm>
          <a:off x="0" y="0"/>
          <a:ext cx="0" cy="0"/>
          <a:chOff x="0" y="0"/>
          <a:chExt cx="0" cy="0"/>
        </a:xfrm>
      </p:grpSpPr>
      <p:sp>
        <p:nvSpPr>
          <p:cNvPr id="10" name="Picture Placeholder 8">
            <a:extLst>
              <a:ext uri="{FF2B5EF4-FFF2-40B4-BE49-F238E27FC236}">
                <a16:creationId xmlns:a16="http://schemas.microsoft.com/office/drawing/2014/main" id="{21BED569-C9C5-8F4D-A42A-ED4914579D63}"/>
              </a:ext>
            </a:extLst>
          </p:cNvPr>
          <p:cNvSpPr>
            <a:spLocks noGrp="1"/>
          </p:cNvSpPr>
          <p:nvPr>
            <p:ph type="pic" sz="quarter" idx="13"/>
          </p:nvPr>
        </p:nvSpPr>
        <p:spPr>
          <a:xfrm>
            <a:off x="5924550" y="942870"/>
            <a:ext cx="5632450" cy="4972258"/>
          </a:xfrm>
          <a:solidFill>
            <a:schemeClr val="tx2"/>
          </a:solidFill>
        </p:spPr>
        <p:txBody>
          <a:bodyPr anchor="ctr"/>
          <a:lstStyle>
            <a:lvl1pPr algn="ctr">
              <a:defRPr>
                <a:solidFill>
                  <a:schemeClr val="bg1"/>
                </a:solidFill>
              </a:defRPr>
            </a:lvl1pPr>
          </a:lstStyle>
          <a:p>
            <a:r>
              <a:rPr lang="en-US" noProof="0"/>
              <a:t>Click icon to add picture</a:t>
            </a:r>
          </a:p>
        </p:txBody>
      </p:sp>
      <p:sp>
        <p:nvSpPr>
          <p:cNvPr id="11" name="Title Placeholder 1">
            <a:extLst>
              <a:ext uri="{FF2B5EF4-FFF2-40B4-BE49-F238E27FC236}">
                <a16:creationId xmlns:a16="http://schemas.microsoft.com/office/drawing/2014/main" id="{ACB6E588-2EB7-9A41-A93A-7757596EF9D6}"/>
              </a:ext>
            </a:extLst>
          </p:cNvPr>
          <p:cNvSpPr>
            <a:spLocks noGrp="1"/>
          </p:cNvSpPr>
          <p:nvPr>
            <p:ph type="title" hasCustomPrompt="1"/>
          </p:nvPr>
        </p:nvSpPr>
        <p:spPr>
          <a:xfrm>
            <a:off x="1195754" y="942870"/>
            <a:ext cx="4157296" cy="1292750"/>
          </a:xfrm>
          <a:prstGeom prst="rect">
            <a:avLst/>
          </a:prstGeom>
        </p:spPr>
        <p:txBody>
          <a:bodyPr vert="horz" lIns="91440" tIns="45720" rIns="91440" bIns="45720" rtlCol="0" anchor="ctr">
            <a:normAutofit/>
          </a:bodyPr>
          <a:lstStyle>
            <a:lvl1pPr>
              <a:defRPr cap="all" baseline="0"/>
            </a:lvl1pPr>
          </a:lstStyle>
          <a:p>
            <a:r>
              <a:rPr lang="en-US" noProof="0"/>
              <a:t>Title goes here</a:t>
            </a:r>
          </a:p>
        </p:txBody>
      </p:sp>
      <p:sp>
        <p:nvSpPr>
          <p:cNvPr id="14" name="Content Placeholder 2"/>
          <p:cNvSpPr>
            <a:spLocks noGrp="1"/>
          </p:cNvSpPr>
          <p:nvPr>
            <p:ph idx="14"/>
          </p:nvPr>
        </p:nvSpPr>
        <p:spPr>
          <a:xfrm>
            <a:off x="1195754" y="2281657"/>
            <a:ext cx="4157296" cy="3633471"/>
          </a:xfrm>
        </p:spPr>
        <p:txBody>
          <a:bodyPr lIns="0" tIns="45720" rIns="0" bIns="45720"/>
          <a:lstStyle>
            <a:lvl1pPr marL="91440" indent="-91440">
              <a:lnSpc>
                <a:spcPct val="100000"/>
              </a:lnSpc>
              <a:spcBef>
                <a:spcPts val="1200"/>
              </a:spcBef>
              <a:spcAft>
                <a:spcPts val="200"/>
              </a:spcAft>
              <a:defRPr sz="1600" b="0">
                <a:solidFill>
                  <a:schemeClr val="tx1"/>
                </a:solidFill>
              </a:defRPr>
            </a:lvl1pPr>
            <a:lvl2pPr marL="384048" indent="-182880">
              <a:lnSpc>
                <a:spcPct val="100000"/>
              </a:lnSpc>
              <a:spcBef>
                <a:spcPts val="200"/>
              </a:spcBef>
              <a:spcAft>
                <a:spcPts val="400"/>
              </a:spcAft>
              <a:buClr>
                <a:schemeClr val="tx1"/>
              </a:buClr>
              <a:buFont typeface="Calibri" panose="020F0502020204030204" pitchFamily="34" charset="0"/>
              <a:buChar char="◦"/>
              <a:defRPr sz="1400" b="0">
                <a:solidFill>
                  <a:schemeClr val="tx1"/>
                </a:solidFill>
              </a:defRPr>
            </a:lvl2pPr>
            <a:lvl3pPr marL="56692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3pPr>
            <a:lvl4pPr marL="74980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4pPr>
            <a:lvl5pPr marL="932688" indent="-182880">
              <a:lnSpc>
                <a:spcPct val="100000"/>
              </a:lnSpc>
              <a:spcBef>
                <a:spcPts val="200"/>
              </a:spcBef>
              <a:spcAft>
                <a:spcPts val="400"/>
              </a:spcAft>
              <a:buClr>
                <a:schemeClr val="tx1"/>
              </a:buClr>
              <a:buFont typeface="Calibri" panose="020F0502020204030204" pitchFamily="34" charset="0"/>
              <a:buChar char="◦"/>
              <a:defRPr sz="1100" b="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a:ln>
                <a:noFill/>
              </a:ln>
              <a:solidFill>
                <a:srgbClr val="FFFFFF"/>
              </a:solidFill>
              <a:effectLst/>
              <a:uLnTx/>
              <a:uFillTx/>
              <a:latin typeface="Arial" panose="020B0604020202020204"/>
              <a:sym typeface="Helvetica Neue Medium"/>
            </a:endParaRPr>
          </a:p>
        </p:txBody>
      </p:sp>
      <p:pic>
        <p:nvPicPr>
          <p:cNvPr id="17" name="Picture 1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20" name="TextBox 19"/>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tx1"/>
              </a:solidFill>
              <a:latin typeface="+mn-lt"/>
              <a:ea typeface="+mn-ea"/>
              <a:cs typeface="+mn-cs"/>
              <a:sym typeface="Trebuchet MS" panose="020B0603020202020204" pitchFamily="34" charset="0"/>
            </a:endParaRPr>
          </a:p>
        </p:txBody>
      </p:sp>
      <p:sp>
        <p:nvSpPr>
          <p:cNvPr id="12" name="TextBox 11">
            <a:extLst>
              <a:ext uri="{FF2B5EF4-FFF2-40B4-BE49-F238E27FC236}">
                <a16:creationId xmlns:a16="http://schemas.microsoft.com/office/drawing/2014/main" id="{75122A9B-054C-4F83-91F5-F2D61FBEA56D}"/>
              </a:ext>
            </a:extLst>
          </p:cNvPr>
          <p:cNvSpPr txBox="1"/>
          <p:nvPr userDrawn="1">
            <p:custDataLst>
              <p:tags r:id="rId1"/>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21" name="Picture 2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4405736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Client Quote">
    <p:bg>
      <p:bgPr>
        <a:solidFill>
          <a:schemeClr val="bg1"/>
        </a:solidFill>
        <a:effectLst/>
      </p:bgPr>
    </p:bg>
    <p:spTree>
      <p:nvGrpSpPr>
        <p:cNvPr id="1" name=""/>
        <p:cNvGrpSpPr/>
        <p:nvPr/>
      </p:nvGrpSpPr>
      <p:grpSpPr>
        <a:xfrm>
          <a:off x="0" y="0"/>
          <a:ext cx="0" cy="0"/>
          <a:chOff x="0" y="0"/>
          <a:chExt cx="0" cy="0"/>
        </a:xfrm>
      </p:grpSpPr>
      <p:graphicFrame>
        <p:nvGraphicFramePr>
          <p:cNvPr id="9" name="Object 8" hidden="1"/>
          <p:cNvGraphicFramePr>
            <a:graphicFrameLocks noChangeAspect="1"/>
          </p:cNvGraphicFramePr>
          <p:nvPr userDrawn="1">
            <p:custDataLst>
              <p:tags r:id="rId1"/>
            </p:custDataLst>
            <p:extLst>
              <p:ext uri="{D42A27DB-BD31-4B8C-83A1-F6EECF244321}">
                <p14:modId xmlns:p14="http://schemas.microsoft.com/office/powerpoint/2010/main" val="141990972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9" name="Object 8" hidden="1"/>
                      <p:cNvPicPr/>
                      <p:nvPr/>
                    </p:nvPicPr>
                    <p:blipFill>
                      <a:blip r:embed="rId5"/>
                      <a:stretch>
                        <a:fillRect/>
                      </a:stretch>
                    </p:blipFill>
                    <p:spPr>
                      <a:xfrm>
                        <a:off x="1588" y="1588"/>
                        <a:ext cx="1588" cy="1588"/>
                      </a:xfrm>
                      <a:prstGeom prst="rect">
                        <a:avLst/>
                      </a:prstGeom>
                    </p:spPr>
                  </p:pic>
                </p:oleObj>
              </mc:Fallback>
            </mc:AlternateContent>
          </a:graphicData>
        </a:graphic>
      </p:graphicFrame>
      <p:cxnSp>
        <p:nvCxnSpPr>
          <p:cNvPr id="7" name="Straight Connector 6">
            <a:extLst>
              <a:ext uri="{FF2B5EF4-FFF2-40B4-BE49-F238E27FC236}">
                <a16:creationId xmlns:a16="http://schemas.microsoft.com/office/drawing/2014/main" id="{105C2191-88F7-4148-96FD-E129F707E038}"/>
              </a:ext>
            </a:extLst>
          </p:cNvPr>
          <p:cNvCxnSpPr/>
          <p:nvPr userDrawn="1"/>
        </p:nvCxnSpPr>
        <p:spPr>
          <a:xfrm>
            <a:off x="6818393" y="999565"/>
            <a:ext cx="0" cy="485887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itle Placeholder 1">
            <a:extLst>
              <a:ext uri="{FF2B5EF4-FFF2-40B4-BE49-F238E27FC236}">
                <a16:creationId xmlns:a16="http://schemas.microsoft.com/office/drawing/2014/main" id="{61FB2196-E251-5A40-86F7-6092CEBFA133}"/>
              </a:ext>
            </a:extLst>
          </p:cNvPr>
          <p:cNvSpPr>
            <a:spLocks noGrp="1"/>
          </p:cNvSpPr>
          <p:nvPr>
            <p:ph type="title" hasCustomPrompt="1"/>
          </p:nvPr>
        </p:nvSpPr>
        <p:spPr>
          <a:xfrm>
            <a:off x="635000" y="3135207"/>
            <a:ext cx="5460992" cy="587584"/>
          </a:xfrm>
          <a:prstGeom prst="rect">
            <a:avLst/>
          </a:prstGeom>
        </p:spPr>
        <p:txBody>
          <a:bodyPr vert="horz" lIns="91440" tIns="45720" rIns="91440" bIns="45720" rtlCol="0" anchor="ctr">
            <a:noAutofit/>
          </a:bodyPr>
          <a:lstStyle>
            <a:lvl1pPr algn="r">
              <a:defRPr sz="4400" cap="all" baseline="0"/>
            </a:lvl1pPr>
          </a:lstStyle>
          <a:p>
            <a:r>
              <a:rPr lang="en-US" noProof="0"/>
              <a:t>Title goes here</a:t>
            </a:r>
          </a:p>
        </p:txBody>
      </p:sp>
      <p:sp>
        <p:nvSpPr>
          <p:cNvPr id="12" name="Content Placeholder 3">
            <a:extLst>
              <a:ext uri="{FF2B5EF4-FFF2-40B4-BE49-F238E27FC236}">
                <a16:creationId xmlns:a16="http://schemas.microsoft.com/office/drawing/2014/main" id="{C2FACD1B-0D9C-A547-98A0-D66C341D3D74}"/>
              </a:ext>
            </a:extLst>
          </p:cNvPr>
          <p:cNvSpPr>
            <a:spLocks noGrp="1"/>
          </p:cNvSpPr>
          <p:nvPr>
            <p:ph sz="half" idx="2" hasCustomPrompt="1"/>
          </p:nvPr>
        </p:nvSpPr>
        <p:spPr>
          <a:xfrm>
            <a:off x="7540794" y="831286"/>
            <a:ext cx="4016206" cy="5195425"/>
          </a:xfrm>
        </p:spPr>
        <p:txBody>
          <a:bodyPr anchor="ctr">
            <a:normAutofit/>
          </a:bodyPr>
          <a:lstStyle>
            <a:lvl1pPr marL="342900" indent="-342900">
              <a:buClr>
                <a:schemeClr val="tx1"/>
              </a:buClr>
              <a:buFont typeface="+mj-lt"/>
              <a:buAutoNum type="arabicPeriod"/>
              <a:defRPr sz="1600">
                <a:solidFill>
                  <a:schemeClr val="tx1"/>
                </a:solidFill>
              </a:defRPr>
            </a:lvl1pPr>
            <a:lvl2pPr marL="544068" indent="-342900">
              <a:buClr>
                <a:schemeClr val="tx1"/>
              </a:buClr>
              <a:buFont typeface="+mj-lt"/>
              <a:buAutoNum type="arabicPeriod"/>
              <a:defRPr sz="1400"/>
            </a:lvl2pPr>
            <a:lvl3pPr marL="612648" indent="-228600">
              <a:buClr>
                <a:schemeClr val="tx1"/>
              </a:buClr>
              <a:buFont typeface="+mj-lt"/>
              <a:buAutoNum type="arabicPeriod"/>
              <a:defRPr sz="1100"/>
            </a:lvl3pPr>
            <a:lvl4pPr marL="795528" indent="-228600">
              <a:buClr>
                <a:schemeClr val="tx1"/>
              </a:buClr>
              <a:buFont typeface="+mj-lt"/>
              <a:buAutoNum type="arabicPeriod"/>
              <a:defRPr sz="1100"/>
            </a:lvl4pPr>
            <a:lvl5pPr marL="978408" indent="-228600">
              <a:buClr>
                <a:schemeClr val="tx1"/>
              </a:buClr>
              <a:buFont typeface="+mj-lt"/>
              <a:buAutoNum type="arabicPeriod"/>
              <a:defRPr sz="1100"/>
            </a:lvl5pPr>
          </a:lstStyle>
          <a:p>
            <a:pPr lvl="0"/>
            <a:r>
              <a:rPr lang="en-US" noProof="0"/>
              <a:t>Quote Goes Here</a:t>
            </a:r>
          </a:p>
        </p:txBody>
      </p:sp>
      <p:sp>
        <p:nvSpPr>
          <p:cNvPr id="13"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a:ln>
                <a:noFill/>
              </a:ln>
              <a:solidFill>
                <a:srgbClr val="FFFFFF"/>
              </a:solidFill>
              <a:effectLst/>
              <a:uLnTx/>
              <a:uFillTx/>
              <a:latin typeface="Arial" panose="020B0604020202020204"/>
              <a:sym typeface="Helvetica Neue Medium"/>
            </a:endParaRP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8" name="TextBox 1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tx1"/>
              </a:solidFill>
              <a:latin typeface="+mn-lt"/>
              <a:ea typeface="+mn-ea"/>
              <a:cs typeface="+mn-cs"/>
              <a:sym typeface="Trebuchet MS" panose="020B0603020202020204" pitchFamily="34" charset="0"/>
            </a:endParaRPr>
          </a:p>
        </p:txBody>
      </p:sp>
      <p:sp>
        <p:nvSpPr>
          <p:cNvPr id="19" name="TextBox 18">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20" name="Picture 1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35645655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Agenda">
    <p:bg>
      <p:bgPr>
        <a:solidFill>
          <a:schemeClr val="bg1"/>
        </a:solidFill>
        <a:effectLst/>
      </p:bgPr>
    </p:bg>
    <p:spTree>
      <p:nvGrpSpPr>
        <p:cNvPr id="1" name=""/>
        <p:cNvGrpSpPr/>
        <p:nvPr/>
      </p:nvGrpSpPr>
      <p:grpSpPr>
        <a:xfrm>
          <a:off x="0" y="0"/>
          <a:ext cx="0" cy="0"/>
          <a:chOff x="0" y="0"/>
          <a:chExt cx="0" cy="0"/>
        </a:xfrm>
      </p:grpSpPr>
      <p:sp>
        <p:nvSpPr>
          <p:cNvPr id="10" name="Title Placeholder 1">
            <a:extLst>
              <a:ext uri="{FF2B5EF4-FFF2-40B4-BE49-F238E27FC236}">
                <a16:creationId xmlns:a16="http://schemas.microsoft.com/office/drawing/2014/main" id="{82544261-8049-494B-A93D-BDFF1BB84722}"/>
              </a:ext>
            </a:extLst>
          </p:cNvPr>
          <p:cNvSpPr>
            <a:spLocks noGrp="1"/>
          </p:cNvSpPr>
          <p:nvPr>
            <p:ph type="title" hasCustomPrompt="1"/>
          </p:nvPr>
        </p:nvSpPr>
        <p:spPr>
          <a:xfrm>
            <a:off x="635000" y="3135207"/>
            <a:ext cx="4886854" cy="587584"/>
          </a:xfrm>
          <a:prstGeom prst="rect">
            <a:avLst/>
          </a:prstGeom>
        </p:spPr>
        <p:txBody>
          <a:bodyPr vert="horz" lIns="91440" tIns="45720" rIns="91440" bIns="45720" rtlCol="0" anchor="ctr">
            <a:normAutofit/>
          </a:bodyPr>
          <a:lstStyle>
            <a:lvl1pPr algn="ctr">
              <a:defRPr cap="all" baseline="0"/>
            </a:lvl1pPr>
          </a:lstStyle>
          <a:p>
            <a:r>
              <a:rPr lang="en-US" noProof="0"/>
              <a:t>Title goes here</a:t>
            </a:r>
          </a:p>
        </p:txBody>
      </p:sp>
      <p:sp>
        <p:nvSpPr>
          <p:cNvPr id="12" name="Content Placeholder 3">
            <a:extLst>
              <a:ext uri="{FF2B5EF4-FFF2-40B4-BE49-F238E27FC236}">
                <a16:creationId xmlns:a16="http://schemas.microsoft.com/office/drawing/2014/main" id="{9214786D-83EE-814C-A5E4-D0EC7D29D0C4}"/>
              </a:ext>
            </a:extLst>
          </p:cNvPr>
          <p:cNvSpPr>
            <a:spLocks noGrp="1"/>
          </p:cNvSpPr>
          <p:nvPr>
            <p:ph sz="half" idx="2"/>
          </p:nvPr>
        </p:nvSpPr>
        <p:spPr>
          <a:xfrm>
            <a:off x="5575829" y="878114"/>
            <a:ext cx="5981171" cy="5101772"/>
          </a:xfrm>
        </p:spPr>
        <p:txBody>
          <a:bodyPr anchor="ctr">
            <a:normAutofit/>
          </a:bodyPr>
          <a:lstStyle>
            <a:lvl1pPr marL="342900" indent="-342900">
              <a:buClr>
                <a:schemeClr val="tx1"/>
              </a:buClr>
              <a:buFont typeface="+mj-lt"/>
              <a:buAutoNum type="arabicPeriod"/>
              <a:defRPr sz="1600" b="0">
                <a:solidFill>
                  <a:schemeClr val="tx1"/>
                </a:solidFill>
              </a:defRPr>
            </a:lvl1pPr>
            <a:lvl2pPr marL="544068" indent="-342900">
              <a:buClr>
                <a:schemeClr val="tx1"/>
              </a:buClr>
              <a:buFont typeface="+mj-lt"/>
              <a:buAutoNum type="arabicPeriod"/>
              <a:defRPr sz="1400" b="0">
                <a:solidFill>
                  <a:schemeClr val="tx1"/>
                </a:solidFill>
              </a:defRPr>
            </a:lvl2pPr>
            <a:lvl3pPr marL="612648" indent="-228600">
              <a:buClr>
                <a:schemeClr val="tx1"/>
              </a:buClr>
              <a:buFont typeface="+mj-lt"/>
              <a:buAutoNum type="arabicPeriod"/>
              <a:defRPr sz="1100" b="0">
                <a:solidFill>
                  <a:schemeClr val="tx1"/>
                </a:solidFill>
              </a:defRPr>
            </a:lvl3pPr>
            <a:lvl4pPr marL="795528" indent="-228600">
              <a:buClr>
                <a:schemeClr val="tx1"/>
              </a:buClr>
              <a:buFont typeface="+mj-lt"/>
              <a:buAutoNum type="arabicPeriod"/>
              <a:defRPr sz="1100" b="0">
                <a:solidFill>
                  <a:schemeClr val="tx1"/>
                </a:solidFill>
              </a:defRPr>
            </a:lvl4pPr>
            <a:lvl5pPr marL="978408" indent="-228600">
              <a:buClr>
                <a:schemeClr val="tx1"/>
              </a:buClr>
              <a:buFont typeface="+mj-lt"/>
              <a:buAutoNum type="arabicPeriod"/>
              <a:defRPr sz="1100" b="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a:ln>
                <a:noFill/>
              </a:ln>
              <a:solidFill>
                <a:srgbClr val="FFFFFF"/>
              </a:solidFill>
              <a:effectLst/>
              <a:uLnTx/>
              <a:uFillTx/>
              <a:latin typeface="Arial" panose="020B0604020202020204"/>
              <a:sym typeface="Helvetica Neue Medium"/>
            </a:endParaRPr>
          </a:p>
        </p:txBody>
      </p:sp>
      <p:pic>
        <p:nvPicPr>
          <p:cNvPr id="14" name="Pictur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7" name="TextBox 1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tx1"/>
              </a:solidFill>
              <a:latin typeface="+mn-lt"/>
              <a:ea typeface="+mn-ea"/>
              <a:cs typeface="+mn-cs"/>
              <a:sym typeface="Trebuchet MS" panose="020B0603020202020204" pitchFamily="34" charset="0"/>
            </a:endParaRPr>
          </a:p>
        </p:txBody>
      </p:sp>
      <p:sp>
        <p:nvSpPr>
          <p:cNvPr id="18" name="TextBox 17">
            <a:extLst>
              <a:ext uri="{FF2B5EF4-FFF2-40B4-BE49-F238E27FC236}">
                <a16:creationId xmlns:a16="http://schemas.microsoft.com/office/drawing/2014/main" id="{75122A9B-054C-4F83-91F5-F2D61FBEA56D}"/>
              </a:ext>
            </a:extLst>
          </p:cNvPr>
          <p:cNvSpPr txBox="1"/>
          <p:nvPr userDrawn="1">
            <p:custDataLst>
              <p:tags r:id="rId1"/>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9807405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wo Content">
    <p:bg>
      <p:bgPr>
        <a:solidFill>
          <a:schemeClr val="bg1"/>
        </a:solidFill>
        <a:effectLst/>
      </p:bgPr>
    </p:bg>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userDrawn="1">
            <p:custDataLst>
              <p:tags r:id="rId1"/>
            </p:custDataLst>
            <p:extLst>
              <p:ext uri="{D42A27DB-BD31-4B8C-83A1-F6EECF244321}">
                <p14:modId xmlns:p14="http://schemas.microsoft.com/office/powerpoint/2010/main" val="3143521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13" name="Object 1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Rectangle">
            <a:extLst>
              <a:ext uri="{FF2B5EF4-FFF2-40B4-BE49-F238E27FC236}">
                <a16:creationId xmlns:a16="http://schemas.microsoft.com/office/drawing/2014/main" id="{2E148DD3-DD87-154B-80B4-2421965D3C83}"/>
              </a:ext>
            </a:extLst>
          </p:cNvPr>
          <p:cNvSpPr/>
          <p:nvPr userDrawn="1"/>
        </p:nvSpPr>
        <p:spPr>
          <a:xfrm>
            <a:off x="1" y="1714500"/>
            <a:ext cx="12192000" cy="3429000"/>
          </a:xfrm>
          <a:prstGeom prst="rect">
            <a:avLst/>
          </a:prstGeom>
          <a:solidFill>
            <a:srgbClr val="0A3161"/>
          </a:solidFill>
          <a:ln w="12700">
            <a:miter lim="400000"/>
          </a:ln>
        </p:spPr>
        <p:txBody>
          <a:bodyPr lIns="0" tIns="0" rIns="0" bIns="0" anchor="ctr"/>
          <a:lstStyle/>
          <a:p>
            <a:pPr lvl="0"/>
            <a:endParaRPr lang="en-US" sz="1600" b="0" noProof="0">
              <a:solidFill>
                <a:srgbClr val="FFFFFF"/>
              </a:solidFill>
            </a:endParaRPr>
          </a:p>
        </p:txBody>
      </p:sp>
      <p:sp>
        <p:nvSpPr>
          <p:cNvPr id="6" name="Rectangle">
            <a:extLst>
              <a:ext uri="{FF2B5EF4-FFF2-40B4-BE49-F238E27FC236}">
                <a16:creationId xmlns:a16="http://schemas.microsoft.com/office/drawing/2014/main" id="{742E4732-0E8F-7B46-BD08-0F2EE0DA8786}"/>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7" name="Title Placeholder 1">
            <a:extLst>
              <a:ext uri="{FF2B5EF4-FFF2-40B4-BE49-F238E27FC236}">
                <a16:creationId xmlns:a16="http://schemas.microsoft.com/office/drawing/2014/main" id="{6E73F81A-7260-5C4F-A7FF-CA2CC731BC33}"/>
              </a:ext>
            </a:extLst>
          </p:cNvPr>
          <p:cNvSpPr>
            <a:spLocks noGrp="1"/>
          </p:cNvSpPr>
          <p:nvPr>
            <p:ph type="title" hasCustomPrompt="1"/>
          </p:nvPr>
        </p:nvSpPr>
        <p:spPr>
          <a:xfrm>
            <a:off x="5443870" y="942871"/>
            <a:ext cx="5711810" cy="587584"/>
          </a:xfrm>
          <a:prstGeom prst="rect">
            <a:avLst/>
          </a:prstGeom>
        </p:spPr>
        <p:txBody>
          <a:bodyPr vert="horz" lIns="91440" tIns="45720" rIns="91440" bIns="45720" rtlCol="0" anchor="ctr">
            <a:noAutofit/>
          </a:bodyPr>
          <a:lstStyle>
            <a:lvl1pPr>
              <a:defRPr sz="2400"/>
            </a:lvl1pPr>
          </a:lstStyle>
          <a:p>
            <a:r>
              <a:rPr lang="en-US" noProof="0"/>
              <a:t>CLICK TO EDIT MASTER TITLE STYLE</a:t>
            </a:r>
          </a:p>
        </p:txBody>
      </p:sp>
      <p:sp>
        <p:nvSpPr>
          <p:cNvPr id="12" name="Content Placeholder 2"/>
          <p:cNvSpPr>
            <a:spLocks noGrp="1"/>
          </p:cNvSpPr>
          <p:nvPr>
            <p:ph idx="15"/>
          </p:nvPr>
        </p:nvSpPr>
        <p:spPr>
          <a:xfrm>
            <a:off x="5443870" y="1973589"/>
            <a:ext cx="5711810" cy="3941540"/>
          </a:xfrm>
        </p:spPr>
        <p:txBody>
          <a:bodyPr lIns="0" tIns="45720" rIns="0" bIns="45720"/>
          <a:lstStyle>
            <a:lvl1pPr marL="91440" indent="-91440">
              <a:lnSpc>
                <a:spcPct val="100000"/>
              </a:lnSpc>
              <a:spcBef>
                <a:spcPts val="1200"/>
              </a:spcBef>
              <a:spcAft>
                <a:spcPts val="200"/>
              </a:spcAft>
              <a:defRPr sz="1600" b="0">
                <a:solidFill>
                  <a:schemeClr val="tx1"/>
                </a:solidFill>
              </a:defRPr>
            </a:lvl1pPr>
            <a:lvl2pPr marL="384048" indent="-182880">
              <a:lnSpc>
                <a:spcPct val="100000"/>
              </a:lnSpc>
              <a:spcBef>
                <a:spcPts val="200"/>
              </a:spcBef>
              <a:spcAft>
                <a:spcPts val="400"/>
              </a:spcAft>
              <a:buClr>
                <a:schemeClr val="tx1"/>
              </a:buClr>
              <a:buFont typeface="Arial" panose="020B0604020202020204" pitchFamily="34" charset="0"/>
              <a:buChar char="•"/>
              <a:defRPr sz="1400" b="0">
                <a:solidFill>
                  <a:schemeClr val="tx1"/>
                </a:solidFill>
              </a:defRPr>
            </a:lvl2pPr>
            <a:lvl3pPr marL="566928" indent="-182880">
              <a:lnSpc>
                <a:spcPct val="100000"/>
              </a:lnSpc>
              <a:spcBef>
                <a:spcPts val="200"/>
              </a:spcBef>
              <a:spcAft>
                <a:spcPts val="400"/>
              </a:spcAft>
              <a:buClr>
                <a:schemeClr val="tx1"/>
              </a:buClr>
              <a:buFont typeface="Arial" panose="020B0604020202020204" pitchFamily="34" charset="0"/>
              <a:buChar char="•"/>
              <a:defRPr sz="1100" b="0">
                <a:solidFill>
                  <a:schemeClr val="tx1"/>
                </a:solidFill>
              </a:defRPr>
            </a:lvl3pPr>
            <a:lvl4pPr marL="749808" indent="-182880">
              <a:lnSpc>
                <a:spcPct val="100000"/>
              </a:lnSpc>
              <a:spcBef>
                <a:spcPts val="200"/>
              </a:spcBef>
              <a:spcAft>
                <a:spcPts val="400"/>
              </a:spcAft>
              <a:buClr>
                <a:schemeClr val="tx1"/>
              </a:buClr>
              <a:buFont typeface="Arial" panose="020B0604020202020204" pitchFamily="34" charset="0"/>
              <a:buChar char="•"/>
              <a:defRPr sz="1100" b="0">
                <a:solidFill>
                  <a:schemeClr val="tx1"/>
                </a:solidFill>
              </a:defRPr>
            </a:lvl4pPr>
            <a:lvl5pPr marL="932688" indent="-182880">
              <a:lnSpc>
                <a:spcPct val="100000"/>
              </a:lnSpc>
              <a:spcBef>
                <a:spcPts val="200"/>
              </a:spcBef>
              <a:spcAft>
                <a:spcPts val="400"/>
              </a:spcAft>
              <a:buClr>
                <a:schemeClr val="tx1"/>
              </a:buClr>
              <a:buFont typeface="Arial" panose="020B0604020202020204" pitchFamily="34" charset="0"/>
              <a:buChar char="•"/>
              <a:defRPr sz="1100" b="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1" name="Content Placeholder 2"/>
          <p:cNvSpPr>
            <a:spLocks noGrp="1"/>
          </p:cNvSpPr>
          <p:nvPr>
            <p:ph idx="11"/>
          </p:nvPr>
        </p:nvSpPr>
        <p:spPr>
          <a:xfrm>
            <a:off x="605170" y="621039"/>
            <a:ext cx="4589130" cy="5603086"/>
          </a:xfrm>
          <a:solidFill>
            <a:srgbClr val="EDEFF7"/>
          </a:solidFill>
        </p:spPr>
        <p:txBody>
          <a:bodyPr lIns="0" tIns="45720" rIns="0" bIns="45720"/>
          <a:lstStyle>
            <a:lvl1pPr marL="91440" indent="-91440">
              <a:lnSpc>
                <a:spcPct val="100000"/>
              </a:lnSpc>
              <a:spcBef>
                <a:spcPts val="1200"/>
              </a:spcBef>
              <a:spcAft>
                <a:spcPts val="200"/>
              </a:spcAft>
              <a:defRPr sz="1600" b="0">
                <a:solidFill>
                  <a:schemeClr val="tx1"/>
                </a:solidFill>
              </a:defRPr>
            </a:lvl1pPr>
            <a:lvl2pPr marL="384048" indent="-182880">
              <a:lnSpc>
                <a:spcPct val="100000"/>
              </a:lnSpc>
              <a:spcBef>
                <a:spcPts val="200"/>
              </a:spcBef>
              <a:spcAft>
                <a:spcPts val="400"/>
              </a:spcAft>
              <a:buClr>
                <a:schemeClr val="tx1"/>
              </a:buClr>
              <a:buFont typeface="Arial" panose="020B0604020202020204" pitchFamily="34" charset="0"/>
              <a:buChar char="•"/>
              <a:defRPr sz="1400" b="0">
                <a:solidFill>
                  <a:schemeClr val="tx1"/>
                </a:solidFill>
              </a:defRPr>
            </a:lvl2pPr>
            <a:lvl3pPr marL="566928" indent="-182880">
              <a:lnSpc>
                <a:spcPct val="100000"/>
              </a:lnSpc>
              <a:spcBef>
                <a:spcPts val="200"/>
              </a:spcBef>
              <a:spcAft>
                <a:spcPts val="400"/>
              </a:spcAft>
              <a:buClr>
                <a:schemeClr val="tx1"/>
              </a:buClr>
              <a:buFont typeface="Arial" panose="020B0604020202020204" pitchFamily="34" charset="0"/>
              <a:buChar char="•"/>
              <a:defRPr sz="1100" b="0">
                <a:solidFill>
                  <a:schemeClr val="tx1"/>
                </a:solidFill>
              </a:defRPr>
            </a:lvl3pPr>
            <a:lvl4pPr marL="749808" indent="-182880">
              <a:lnSpc>
                <a:spcPct val="100000"/>
              </a:lnSpc>
              <a:spcBef>
                <a:spcPts val="200"/>
              </a:spcBef>
              <a:spcAft>
                <a:spcPts val="400"/>
              </a:spcAft>
              <a:buClr>
                <a:schemeClr val="tx1"/>
              </a:buClr>
              <a:buFont typeface="Arial" panose="020B0604020202020204" pitchFamily="34" charset="0"/>
              <a:buChar char="•"/>
              <a:defRPr sz="1100" b="0">
                <a:solidFill>
                  <a:schemeClr val="tx1"/>
                </a:solidFill>
              </a:defRPr>
            </a:lvl4pPr>
            <a:lvl5pPr marL="932688" indent="-182880">
              <a:lnSpc>
                <a:spcPct val="100000"/>
              </a:lnSpc>
              <a:spcBef>
                <a:spcPts val="200"/>
              </a:spcBef>
              <a:spcAft>
                <a:spcPts val="400"/>
              </a:spcAft>
              <a:buClr>
                <a:schemeClr val="tx1"/>
              </a:buClr>
              <a:buFont typeface="Arial" panose="020B0604020202020204" pitchFamily="34" charset="0"/>
              <a:buChar char="•"/>
              <a:defRPr sz="1100" b="0">
                <a:solidFill>
                  <a:schemeClr val="tx1"/>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a:ln>
                <a:noFill/>
              </a:ln>
              <a:solidFill>
                <a:srgbClr val="FFFFFF"/>
              </a:solidFill>
              <a:effectLst/>
              <a:uLnTx/>
              <a:uFillTx/>
              <a:latin typeface="Arial" panose="020B0604020202020204"/>
              <a:sym typeface="Helvetica Neue Medium"/>
            </a:endParaRPr>
          </a:p>
        </p:txBody>
      </p:sp>
      <p:pic>
        <p:nvPicPr>
          <p:cNvPr id="18" name="Picture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21" name="TextBox 20"/>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tx1"/>
              </a:solidFill>
              <a:latin typeface="+mn-lt"/>
              <a:ea typeface="+mn-ea"/>
              <a:cs typeface="+mn-cs"/>
              <a:sym typeface="Trebuchet MS" panose="020B0603020202020204" pitchFamily="34" charset="0"/>
            </a:endParaRPr>
          </a:p>
        </p:txBody>
      </p:sp>
      <p:sp>
        <p:nvSpPr>
          <p:cNvPr id="14" name="TextBox 13">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7" name="Picture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0092498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Divider Page">
    <p:bg>
      <p:bgRef idx="1001">
        <a:schemeClr val="bg2"/>
      </p:bgRef>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383CE45-7F61-F542-C42A-3CC72EE20E34}"/>
              </a:ext>
            </a:extLst>
          </p:cNvPr>
          <p:cNvSpPr/>
          <p:nvPr userDrawn="1"/>
        </p:nvSpPr>
        <p:spPr>
          <a:xfrm>
            <a:off x="838200" y="1828800"/>
            <a:ext cx="10515600" cy="3200400"/>
          </a:xfrm>
          <a:prstGeom prst="roundRect">
            <a:avLst>
              <a:gd name="adj" fmla="val 280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7A8A5BB-9F96-BEAF-EE69-17E4F61D9544}"/>
              </a:ext>
            </a:extLst>
          </p:cNvPr>
          <p:cNvSpPr>
            <a:spLocks noGrp="1"/>
          </p:cNvSpPr>
          <p:nvPr>
            <p:ph type="ctrTitle" hasCustomPrompt="1"/>
          </p:nvPr>
        </p:nvSpPr>
        <p:spPr>
          <a:xfrm>
            <a:off x="2438400" y="2711481"/>
            <a:ext cx="7315200" cy="1107996"/>
          </a:xfrm>
          <a:prstGeom prst="rect">
            <a:avLst/>
          </a:prstGeom>
        </p:spPr>
        <p:txBody>
          <a:bodyPr wrap="square" lIns="0" tIns="0" rIns="0" bIns="0" anchor="b">
            <a:spAutoFit/>
          </a:bodyPr>
          <a:lstStyle>
            <a:lvl1pPr algn="ctr">
              <a:lnSpc>
                <a:spcPct val="90000"/>
              </a:lnSpc>
              <a:defRPr sz="4000" b="1" i="0" spc="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D10A49A5-280E-CFBC-0AA7-99874C38FA54}"/>
              </a:ext>
            </a:extLst>
          </p:cNvPr>
          <p:cNvSpPr/>
          <p:nvPr userDrawn="1"/>
        </p:nvSpPr>
        <p:spPr>
          <a:xfrm>
            <a:off x="5181600" y="3970087"/>
            <a:ext cx="18288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4078020114"/>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1"/>
            </p:custDataLst>
            <p:extLst>
              <p:ext uri="{D42A27DB-BD31-4B8C-83A1-F6EECF244321}">
                <p14:modId xmlns:p14="http://schemas.microsoft.com/office/powerpoint/2010/main" val="1306019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7" name="Object 6"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Rectangle">
            <a:extLst>
              <a:ext uri="{FF2B5EF4-FFF2-40B4-BE49-F238E27FC236}">
                <a16:creationId xmlns:a16="http://schemas.microsoft.com/office/drawing/2014/main" id="{9C88DF2D-0421-A94C-82C1-867E1E5E4907}"/>
              </a:ext>
            </a:extLst>
          </p:cNvPr>
          <p:cNvSpPr/>
          <p:nvPr userDrawn="1"/>
        </p:nvSpPr>
        <p:spPr>
          <a:xfrm>
            <a:off x="10993582" y="0"/>
            <a:ext cx="1198418" cy="6858000"/>
          </a:xfrm>
          <a:prstGeom prst="rect">
            <a:avLst/>
          </a:prstGeom>
          <a:solidFill>
            <a:srgbClr val="0A3161"/>
          </a:solidFill>
          <a:ln w="12700">
            <a:miter lim="400000"/>
          </a:ln>
        </p:spPr>
        <p:txBody>
          <a:bodyPr lIns="0" tIns="0" rIns="0" bIns="0" anchor="ctr"/>
          <a:lstStyle/>
          <a:p>
            <a:pPr lvl="0"/>
            <a:endParaRPr lang="en-US" sz="1600" b="0" noProof="0">
              <a:solidFill>
                <a:srgbClr val="FFFFFF"/>
              </a:solidFill>
            </a:endParaRPr>
          </a:p>
        </p:txBody>
      </p:sp>
      <p:sp>
        <p:nvSpPr>
          <p:cNvPr id="10" name="Rectangle">
            <a:extLst>
              <a:ext uri="{FF2B5EF4-FFF2-40B4-BE49-F238E27FC236}">
                <a16:creationId xmlns:a16="http://schemas.microsoft.com/office/drawing/2014/main" id="{334D05A3-7A20-9447-8D39-F2980D85413A}"/>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8" name="Rectangle 7">
            <a:extLst>
              <a:ext uri="{FF2B5EF4-FFF2-40B4-BE49-F238E27FC236}">
                <a16:creationId xmlns:a16="http://schemas.microsoft.com/office/drawing/2014/main" id="{DA134939-39C0-4522-A125-A13DFDA66490}"/>
              </a:ext>
            </a:extLst>
          </p:cNvPr>
          <p:cNvSpPr/>
          <p:nvPr/>
        </p:nvSpPr>
        <p:spPr>
          <a:xfrm>
            <a:off x="634999" y="3927894"/>
            <a:ext cx="10922000" cy="2326856"/>
          </a:xfrm>
          <a:prstGeom prst="rect">
            <a:avLst/>
          </a:prstGeom>
          <a:solidFill>
            <a:srgbClr val="F6F9FF"/>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Picture Placeholder 2"/>
          <p:cNvSpPr>
            <a:spLocks noGrp="1" noChangeAspect="1"/>
          </p:cNvSpPr>
          <p:nvPr>
            <p:ph type="pic" idx="1"/>
          </p:nvPr>
        </p:nvSpPr>
        <p:spPr>
          <a:xfrm>
            <a:off x="635001" y="603250"/>
            <a:ext cx="10921998" cy="3294019"/>
          </a:xfrm>
          <a:solidFill>
            <a:schemeClr val="bg1"/>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p>
        </p:txBody>
      </p:sp>
      <p:sp>
        <p:nvSpPr>
          <p:cNvPr id="2" name="Title 1"/>
          <p:cNvSpPr>
            <a:spLocks noGrp="1"/>
          </p:cNvSpPr>
          <p:nvPr>
            <p:ph type="title"/>
          </p:nvPr>
        </p:nvSpPr>
        <p:spPr>
          <a:xfrm>
            <a:off x="1097279" y="4298078"/>
            <a:ext cx="10113645" cy="743682"/>
          </a:xfrm>
          <a:prstGeom prst="rect">
            <a:avLst/>
          </a:prstGeom>
        </p:spPr>
        <p:txBody>
          <a:bodyPr vert="horz" tIns="0" bIns="0" anchor="b">
            <a:noAutofit/>
          </a:bodyPr>
          <a:lstStyle>
            <a:lvl1pPr>
              <a:defRPr sz="3600" b="0">
                <a:solidFill>
                  <a:schemeClr val="tx1"/>
                </a:solidFill>
              </a:defRPr>
            </a:lvl1pPr>
          </a:lstStyle>
          <a:p>
            <a:r>
              <a:rPr lang="en-US" noProof="0"/>
              <a:t>Click to edit Master title style</a:t>
            </a:r>
          </a:p>
        </p:txBody>
      </p:sp>
      <p:sp>
        <p:nvSpPr>
          <p:cNvPr id="4" name="Text Placeholder 3"/>
          <p:cNvSpPr>
            <a:spLocks noGrp="1"/>
          </p:cNvSpPr>
          <p:nvPr>
            <p:ph type="body" sz="half" idx="2" hasCustomPrompt="1"/>
          </p:nvPr>
        </p:nvSpPr>
        <p:spPr>
          <a:xfrm>
            <a:off x="1097279" y="5213716"/>
            <a:ext cx="10113264" cy="609600"/>
          </a:xfrm>
        </p:spPr>
        <p:txBody>
          <a:bodyPr lIns="0" tIns="0" rIns="0" bIns="0">
            <a:normAutofit/>
          </a:bodyPr>
          <a:lstStyle>
            <a:lvl1pPr marL="0" indent="0">
              <a:spcBef>
                <a:spcPts val="0"/>
              </a:spcBef>
              <a:spcAft>
                <a:spcPts val="600"/>
              </a:spcAft>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7" name="TextBox 1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Trebuchet MS" panose="020B0603020202020204" pitchFamily="34" charset="0"/>
            </a:endParaRPr>
          </a:p>
        </p:txBody>
      </p:sp>
      <p:sp>
        <p:nvSpPr>
          <p:cNvPr id="18" name="TextBox 17">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
        <p:nvSpPr>
          <p:cNvPr id="5" name="Oval 4"/>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9" name="Picture 18"/>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20" name="Picture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9385642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658349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5" name="Title 4"/>
          <p:cNvSpPr>
            <a:spLocks noGrp="1"/>
          </p:cNvSpPr>
          <p:nvPr>
            <p:ph type="title" hasCustomPrompt="1"/>
          </p:nvPr>
        </p:nvSpPr>
        <p:spPr>
          <a:xfrm>
            <a:off x="400051" y="387882"/>
            <a:ext cx="9976848" cy="566735"/>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000" b="0" i="0" u="none" kern="1200" spc="0">
                <a:solidFill>
                  <a:srgbClr val="0A3161"/>
                </a:solidFill>
                <a:latin typeface="+mj-lt"/>
                <a:ea typeface="+mj-ea"/>
                <a:cs typeface="+mj-cs"/>
                <a:sym typeface="Trebuchet MS" panose="020B0603020202020204" pitchFamily="34" charset="0"/>
              </a:defRPr>
            </a:lvl1pPr>
          </a:lstStyle>
          <a:p>
            <a:pPr lvl="0"/>
            <a:r>
              <a:rPr lang="en-US"/>
              <a:t>Click to add title</a:t>
            </a:r>
          </a:p>
        </p:txBody>
      </p:sp>
      <p:sp>
        <p:nvSpPr>
          <p:cNvPr id="10" name="TextBox 9">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grpSp>
        <p:nvGrpSpPr>
          <p:cNvPr id="16" name="Group 15">
            <a:extLst>
              <a:ext uri="{FF2B5EF4-FFF2-40B4-BE49-F238E27FC236}">
                <a16:creationId xmlns:a16="http://schemas.microsoft.com/office/drawing/2014/main" id="{713489D5-F682-4D71-A7AE-6226F9722390}"/>
              </a:ext>
            </a:extLst>
          </p:cNvPr>
          <p:cNvGrpSpPr/>
          <p:nvPr userDrawn="1"/>
        </p:nvGrpSpPr>
        <p:grpSpPr>
          <a:xfrm>
            <a:off x="10271154" y="6070541"/>
            <a:ext cx="1088258" cy="457200"/>
            <a:chOff x="10271154" y="6088027"/>
            <a:chExt cx="1088258" cy="457200"/>
          </a:xfrm>
        </p:grpSpPr>
        <p:pic>
          <p:nvPicPr>
            <p:cNvPr id="17" name="Picture 16" descr="Logo&#10;&#10;Description automatically generated">
              <a:extLst>
                <a:ext uri="{FF2B5EF4-FFF2-40B4-BE49-F238E27FC236}">
                  <a16:creationId xmlns:a16="http://schemas.microsoft.com/office/drawing/2014/main" id="{2C256A88-244E-4C03-85A4-C6AD964FB8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18" name="Picture 17" descr="Logo&#10;&#10;Description automatically generated">
              <a:extLst>
                <a:ext uri="{FF2B5EF4-FFF2-40B4-BE49-F238E27FC236}">
                  <a16:creationId xmlns:a16="http://schemas.microsoft.com/office/drawing/2014/main" id="{99DF092E-11A2-440C-8677-B33A90DD08F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pic>
        <p:nvPicPr>
          <p:cNvPr id="19" name="Picture 2" descr="Internet for All">
            <a:extLst>
              <a:ext uri="{FF2B5EF4-FFF2-40B4-BE49-F238E27FC236}">
                <a16:creationId xmlns:a16="http://schemas.microsoft.com/office/drawing/2014/main" id="{BD2854C8-94FC-4945-AC74-217263DA47D8}"/>
              </a:ext>
            </a:extLst>
          </p:cNvPr>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0273562" y="243833"/>
            <a:ext cx="1085850" cy="438150"/>
          </a:xfrm>
          <a:prstGeom prst="rect">
            <a:avLst/>
          </a:prstGeom>
          <a:noFill/>
          <a:extLst>
            <a:ext uri="{909E8E84-426E-40DD-AFC4-6F175D3DCCD1}">
              <a14:hiddenFill xmlns:a14="http://schemas.microsoft.com/office/drawing/2010/main">
                <a:solidFill>
                  <a:srgbClr val="FFFFFF"/>
                </a:solidFill>
              </a14:hiddenFill>
            </a:ext>
          </a:extLst>
        </p:spPr>
      </p:pic>
      <p:sp>
        <p:nvSpPr>
          <p:cNvPr id="21" name="TextBox 20">
            <a:extLst>
              <a:ext uri="{FF2B5EF4-FFF2-40B4-BE49-F238E27FC236}">
                <a16:creationId xmlns:a16="http://schemas.microsoft.com/office/drawing/2014/main" id="{68A19ACE-4A54-4EAF-9F57-FE15CD14468F}"/>
              </a:ext>
            </a:extLst>
          </p:cNvPr>
          <p:cNvSpPr txBox="1"/>
          <p:nvPr userDrawn="1"/>
        </p:nvSpPr>
        <p:spPr>
          <a:xfrm>
            <a:off x="832588" y="6281521"/>
            <a:ext cx="402243" cy="246221"/>
          </a:xfrm>
          <a:prstGeom prst="rect">
            <a:avLst/>
          </a:prstGeom>
          <a:noFill/>
        </p:spPr>
        <p:txBody>
          <a:bodyPr wrap="square" rtlCol="0">
            <a:spAutoFit/>
          </a:bodyPr>
          <a:lstStyle/>
          <a:p>
            <a:fld id="{BEF3A15C-E04C-4B43-931F-AAC232C18946}" type="slidenum">
              <a:rPr lang="en-US" sz="1000" smtClean="0">
                <a:solidFill>
                  <a:schemeClr val="bg1">
                    <a:lumMod val="50000"/>
                  </a:schemeClr>
                </a:solidFill>
              </a:rPr>
              <a:t>‹#›</a:t>
            </a:fld>
            <a:endParaRPr lang="en-US" sz="1000">
              <a:solidFill>
                <a:schemeClr val="bg1">
                  <a:lumMod val="50000"/>
                </a:schemeClr>
              </a:solidFill>
            </a:endParaRPr>
          </a:p>
        </p:txBody>
      </p:sp>
      <p:sp>
        <p:nvSpPr>
          <p:cNvPr id="23" name="TextBox 22">
            <a:extLst>
              <a:ext uri="{FF2B5EF4-FFF2-40B4-BE49-F238E27FC236}">
                <a16:creationId xmlns:a16="http://schemas.microsoft.com/office/drawing/2014/main" id="{7EC83946-D62E-4B45-9018-35FAF9533EF1}"/>
              </a:ext>
            </a:extLst>
          </p:cNvPr>
          <p:cNvSpPr txBox="1"/>
          <p:nvPr userDrawn="1"/>
        </p:nvSpPr>
        <p:spPr>
          <a:xfrm>
            <a:off x="1234831" y="6281521"/>
            <a:ext cx="1668780" cy="246221"/>
          </a:xfrm>
          <a:prstGeom prst="rect">
            <a:avLst/>
          </a:prstGeom>
          <a:noFill/>
        </p:spPr>
        <p:txBody>
          <a:bodyPr wrap="square" rtlCol="0">
            <a:spAutoFit/>
          </a:bodyPr>
          <a:lstStyle/>
          <a:p>
            <a:r>
              <a:rPr lang="en-US" sz="1000">
                <a:solidFill>
                  <a:schemeClr val="bg1">
                    <a:lumMod val="50000"/>
                  </a:schemeClr>
                </a:solidFill>
              </a:rPr>
              <a:t>Internet For All</a:t>
            </a:r>
          </a:p>
        </p:txBody>
      </p:sp>
      <p:cxnSp>
        <p:nvCxnSpPr>
          <p:cNvPr id="24" name="Straight Connector 23">
            <a:extLst>
              <a:ext uri="{FF2B5EF4-FFF2-40B4-BE49-F238E27FC236}">
                <a16:creationId xmlns:a16="http://schemas.microsoft.com/office/drawing/2014/main" id="{28DAC51E-3CE5-437C-B5A5-990C65713D1A}"/>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0712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Text">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848703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9FCE4FFF-81B3-4CDA-B0A1-3363FFB22A6A}"/>
              </a:ext>
            </a:extLst>
          </p:cNvPr>
          <p:cNvSpPr>
            <a:spLocks noGrp="1"/>
          </p:cNvSpPr>
          <p:nvPr>
            <p:ph type="title" hasCustomPrompt="1"/>
          </p:nvPr>
        </p:nvSpPr>
        <p:spPr>
          <a:xfrm>
            <a:off x="400051" y="387882"/>
            <a:ext cx="9976848" cy="566735"/>
          </a:xfrm>
        </p:spPr>
        <p:txBody>
          <a:bodyPr vert="horz"/>
          <a:lstStyle>
            <a:lvl1pPr>
              <a:defRPr sz="3000">
                <a:solidFill>
                  <a:srgbClr val="0A3161"/>
                </a:solidFill>
                <a:latin typeface="+mj-lt"/>
                <a:ea typeface="+mj-ea"/>
                <a:cs typeface="+mj-cs"/>
              </a:defRPr>
            </a:lvl1pPr>
          </a:lstStyle>
          <a:p>
            <a:r>
              <a:rPr lang="en-US"/>
              <a:t>Click to add title</a:t>
            </a:r>
          </a:p>
        </p:txBody>
      </p:sp>
      <p:sp>
        <p:nvSpPr>
          <p:cNvPr id="8" name="Text Placeholder 7">
            <a:extLst>
              <a:ext uri="{FF2B5EF4-FFF2-40B4-BE49-F238E27FC236}">
                <a16:creationId xmlns:a16="http://schemas.microsoft.com/office/drawing/2014/main" id="{1F54B2F8-C51F-4566-BAC0-8A0C8E575488}"/>
              </a:ext>
            </a:extLst>
          </p:cNvPr>
          <p:cNvSpPr>
            <a:spLocks noGrp="1"/>
          </p:cNvSpPr>
          <p:nvPr>
            <p:ph type="body" sz="quarter" idx="10"/>
          </p:nvPr>
        </p:nvSpPr>
        <p:spPr>
          <a:xfrm>
            <a:off x="400051" y="1869728"/>
            <a:ext cx="11391898" cy="4072976"/>
          </a:xfrm>
        </p:spPr>
        <p:txBody>
          <a:bodyPr/>
          <a:lstStyle>
            <a:lvl1pPr>
              <a:lnSpc>
                <a:spcPct val="100000"/>
              </a:lnSpc>
              <a:spcBef>
                <a:spcPts val="0"/>
              </a:spcBef>
              <a:spcAft>
                <a:spcPts val="0"/>
              </a:spcAft>
              <a:defRPr sz="2000">
                <a:latin typeface="+mn-lt"/>
                <a:ea typeface="+mn-ea"/>
                <a:cs typeface="+mn-cs"/>
              </a:defRPr>
            </a:lvl1pPr>
            <a:lvl2pPr>
              <a:lnSpc>
                <a:spcPct val="100000"/>
              </a:lnSpc>
              <a:spcBef>
                <a:spcPts val="0"/>
              </a:spcBef>
              <a:spcAft>
                <a:spcPts val="0"/>
              </a:spcAft>
              <a:defRPr sz="2000">
                <a:latin typeface="+mn-lt"/>
                <a:ea typeface="+mn-ea"/>
                <a:cs typeface="+mn-cs"/>
              </a:defRPr>
            </a:lvl2pPr>
            <a:lvl3pPr>
              <a:lnSpc>
                <a:spcPct val="100000"/>
              </a:lnSpc>
              <a:spcBef>
                <a:spcPts val="0"/>
              </a:spcBef>
              <a:spcAft>
                <a:spcPts val="0"/>
              </a:spcAft>
              <a:defRPr sz="2000">
                <a:latin typeface="+mn-lt"/>
                <a:ea typeface="+mn-ea"/>
                <a:cs typeface="+mn-cs"/>
              </a:defRPr>
            </a:lvl3pPr>
            <a:lvl4pPr>
              <a:lnSpc>
                <a:spcPct val="100000"/>
              </a:lnSpc>
              <a:spcBef>
                <a:spcPts val="0"/>
              </a:spcBef>
              <a:spcAft>
                <a:spcPts val="0"/>
              </a:spcAft>
              <a:defRPr sz="2800">
                <a:latin typeface="+mn-lt"/>
                <a:ea typeface="+mn-ea"/>
                <a:cs typeface="+mn-cs"/>
              </a:defRPr>
            </a:lvl4pPr>
            <a:lvl5pPr>
              <a:lnSpc>
                <a:spcPct val="100000"/>
              </a:lnSpc>
              <a:spcBef>
                <a:spcPts val="0"/>
              </a:spcBef>
              <a:spcAft>
                <a:spcPts val="0"/>
              </a:spcAft>
              <a:defRPr sz="2800">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3"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a:ln>
                <a:noFill/>
              </a:ln>
              <a:solidFill>
                <a:srgbClr val="FFFFFF"/>
              </a:solidFill>
              <a:effectLst/>
              <a:uLnTx/>
              <a:uFillTx/>
              <a:latin typeface="Arial" panose="020B0604020202020204"/>
              <a:sym typeface="Helvetica Neue Medium"/>
            </a:endParaRP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1" name="TextBox 10">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38283226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y slice heading">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8591213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8" name="Rectangle 7"/>
          <p:cNvSpPr/>
          <p:nvPr userDrawn="1"/>
        </p:nvSpPr>
        <p:spPr bwMode="ltGray">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endParaRPr>
          </a:p>
        </p:txBody>
      </p:sp>
      <p:sp>
        <p:nvSpPr>
          <p:cNvPr id="9" name="Title 1"/>
          <p:cNvSpPr>
            <a:spLocks noGrp="1"/>
          </p:cNvSpPr>
          <p:nvPr>
            <p:ph type="title" hasCustomPrompt="1"/>
          </p:nvPr>
        </p:nvSpPr>
        <p:spPr bwMode="ltGray">
          <a:xfrm>
            <a:off x="400051" y="1544274"/>
            <a:ext cx="3682349" cy="1495794"/>
          </a:xfrm>
          <a:noFill/>
        </p:spPr>
        <p:txBody>
          <a:bodyPr vert="horz" wrap="square" lIns="0" tIns="0" rIns="320040" bIns="0" anchor="b">
            <a:noAutofit/>
          </a:bodyPr>
          <a:lstStyle>
            <a:lvl1pPr>
              <a:defRPr sz="3000">
                <a:solidFill>
                  <a:srgbClr val="0A3161"/>
                </a:solidFill>
                <a:latin typeface="+mj-lt"/>
                <a:ea typeface="+mj-ea"/>
                <a:cs typeface="+mj-cs"/>
              </a:defRPr>
            </a:lvl1pPr>
          </a:lstStyle>
          <a:p>
            <a:r>
              <a:rPr lang="en-US"/>
              <a:t>Click to</a:t>
            </a:r>
            <a:br>
              <a:rPr lang="en-US"/>
            </a:br>
            <a:r>
              <a:rPr lang="en-US"/>
              <a:t>add title</a:t>
            </a: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7" name="Picture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8161313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Section header box">
    <p:bg bwMode="grayWhite">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87060445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p:cNvSpPr>
            <a:spLocks noGrp="1"/>
          </p:cNvSpPr>
          <p:nvPr>
            <p:ph type="title" hasCustomPrompt="1"/>
          </p:nvPr>
        </p:nvSpPr>
        <p:spPr bwMode="blackWhite">
          <a:xfrm>
            <a:off x="1284742" y="2668041"/>
            <a:ext cx="9620491" cy="3201026"/>
          </a:xfrm>
          <a:prstGeom prst="rect">
            <a:avLst/>
          </a:prstGeom>
          <a:ln w="9525">
            <a:solidFill>
              <a:schemeClr val="bg1"/>
            </a:solidFill>
          </a:ln>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59" name="Rectangle 58"/>
          <p:cNvSpPr/>
          <p:nvPr userDrawn="1"/>
        </p:nvSpPr>
        <p:spPr bwMode="white">
          <a:xfrm>
            <a:off x="1284743" y="1428131"/>
            <a:ext cx="947672" cy="947672"/>
          </a:xfrm>
          <a:prstGeom prst="rect">
            <a:avLst/>
          </a:prstGeom>
          <a:noFill/>
          <a:ln>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0" name="TextBox 9"/>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Trebuchet MS" panose="020B0603020202020204" pitchFamily="34" charset="0"/>
            </a:endParaRP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6" name="TextBox 15">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
        <p:nvSpPr>
          <p:cNvPr id="17" name="Oval 16"/>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89177288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Section header line">
    <p:bg bwMode="blackWhite">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4484474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4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chemeClr val="bg1"/>
                </a:solidFill>
                <a:latin typeface="+mj-lt"/>
                <a:ea typeface="+mj-ea"/>
                <a:cs typeface="+mj-cs"/>
                <a:sym typeface="Trebuchet MS" panose="020B0603020202020204" pitchFamily="34" charset="0"/>
              </a:defRPr>
            </a:lvl1pPr>
          </a:lstStyle>
          <a:p>
            <a:r>
              <a:rPr lang="en-US"/>
              <a:t>Click to add big statement text</a:t>
            </a:r>
          </a:p>
        </p:txBody>
      </p:sp>
      <p:cxnSp>
        <p:nvCxnSpPr>
          <p:cNvPr id="148" name="Straight Connector 147"/>
          <p:cNvCxnSpPr/>
          <p:nvPr userDrawn="1"/>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Trebuchet MS" panose="020B0603020202020204" pitchFamily="34" charset="0"/>
            </a:endParaRPr>
          </a:p>
        </p:txBody>
      </p:sp>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
        <p:nvSpPr>
          <p:cNvPr id="14" name="Oval 13"/>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1" name="Pictur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7137668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White one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074529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6" name="Rectangle 25"/>
          <p:cNvSpPr/>
          <p:nvPr userDrawn="1"/>
        </p:nvSpPr>
        <p:spPr bwMode="white">
          <a:xfrm>
            <a:off x="0" y="0"/>
            <a:ext cx="4079508"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7" name="Title 4"/>
          <p:cNvSpPr>
            <a:spLocks noGrp="1"/>
          </p:cNvSpPr>
          <p:nvPr>
            <p:ph type="title" hasCustomPrompt="1"/>
          </p:nvPr>
        </p:nvSpPr>
        <p:spPr>
          <a:xfrm>
            <a:off x="400051" y="2681103"/>
            <a:ext cx="3357830" cy="1495794"/>
          </a:xfrm>
          <a:prstGeom prst="rect">
            <a:avLst/>
          </a:prstGeom>
        </p:spPr>
        <p:txBody>
          <a:bodyPr vert="horz" anchor="ctr">
            <a:noAutofit/>
          </a:bodyPr>
          <a:lstStyle>
            <a:lvl1pPr>
              <a:defRPr sz="3000" baseline="0">
                <a:solidFill>
                  <a:srgbClr val="0A3161"/>
                </a:solidFill>
                <a:latin typeface="+mj-lt"/>
                <a:ea typeface="+mj-ea"/>
                <a:cs typeface="+mj-cs"/>
                <a:sym typeface="Trebuchet MS" panose="020B0603020202020204" pitchFamily="34" charset="0"/>
              </a:defRPr>
            </a:lvl1pPr>
          </a:lstStyle>
          <a:p>
            <a:r>
              <a:rPr lang="en-US"/>
              <a:t>Click To</a:t>
            </a:r>
            <a:br>
              <a:rPr lang="en-US"/>
            </a:br>
            <a:r>
              <a:rPr lang="en-US"/>
              <a:t>add title</a:t>
            </a:r>
          </a:p>
        </p:txBody>
      </p:sp>
      <p:sp>
        <p:nvSpPr>
          <p:cNvPr id="19" name="TextBox 18"/>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Trebuchet MS" panose="020B0603020202020204" pitchFamily="34" charset="0"/>
            </a:endParaRPr>
          </a:p>
        </p:txBody>
      </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
        <p:nvSpPr>
          <p:cNvPr id="13" name="Oval 1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0953633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Green highlight">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84545111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3" name="Rectangle 12"/>
          <p:cNvSpPr/>
          <p:nvPr userDrawn="1"/>
        </p:nvSpPr>
        <p:spPr bwMode="white">
          <a:xfrm>
            <a:off x="0" y="0"/>
            <a:ext cx="7171956"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3" name="Title 3"/>
          <p:cNvSpPr>
            <a:spLocks noGrp="1"/>
          </p:cNvSpPr>
          <p:nvPr>
            <p:ph type="title" hasCustomPrompt="1"/>
          </p:nvPr>
        </p:nvSpPr>
        <p:spPr>
          <a:xfrm>
            <a:off x="400051" y="387883"/>
            <a:ext cx="6486749" cy="566735"/>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000" b="0" i="0" u="none" kern="1200" spc="0">
                <a:solidFill>
                  <a:srgbClr val="0A3161"/>
                </a:solidFill>
                <a:latin typeface="+mj-lt"/>
                <a:ea typeface="+mj-ea"/>
                <a:cs typeface="+mj-cs"/>
                <a:sym typeface="Trebuchet MS" panose="020B0603020202020204" pitchFamily="34" charset="0"/>
              </a:defRPr>
            </a:lvl1pPr>
          </a:lstStyle>
          <a:p>
            <a:pPr lvl="0"/>
            <a:r>
              <a:rPr lang="en-US"/>
              <a:t>Click to add title</a:t>
            </a:r>
          </a:p>
        </p:txBody>
      </p:sp>
      <p:sp>
        <p:nvSpPr>
          <p:cNvPr id="18" name="TextBox 1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Trebuchet MS" panose="020B0603020202020204" pitchFamily="34" charset="0"/>
            </a:endParaRPr>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
        <p:nvSpPr>
          <p:cNvPr id="14" name="Oval 13"/>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421435551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Green one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13194909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1" name="Title 4"/>
          <p:cNvSpPr>
            <a:spLocks noGrp="1"/>
          </p:cNvSpPr>
          <p:nvPr>
            <p:ph type="title" hasCustomPrompt="1"/>
          </p:nvPr>
        </p:nvSpPr>
        <p:spPr>
          <a:xfrm>
            <a:off x="400051" y="2681103"/>
            <a:ext cx="3357830" cy="1495794"/>
          </a:xfrm>
          <a:prstGeom prst="rect">
            <a:avLst/>
          </a:prstGeom>
        </p:spPr>
        <p:txBody>
          <a:bodyPr vert="horz" anchor="ctr">
            <a:noAutofit/>
          </a:bodyPr>
          <a:lstStyle>
            <a:lvl1pPr>
              <a:defRPr sz="3000">
                <a:solidFill>
                  <a:schemeClr val="bg1"/>
                </a:solidFill>
                <a:latin typeface="+mj-lt"/>
                <a:ea typeface="+mj-ea"/>
                <a:cs typeface="+mj-cs"/>
                <a:sym typeface="Trebuchet MS" panose="020B0603020202020204" pitchFamily="34" charset="0"/>
              </a:defRPr>
            </a:lvl1pPr>
          </a:lstStyle>
          <a:p>
            <a:r>
              <a:rPr lang="en-US"/>
              <a:t>Click to</a:t>
            </a:r>
            <a:br>
              <a:rPr lang="en-US"/>
            </a:br>
            <a:r>
              <a:rPr lang="en-US"/>
              <a:t>add title</a:t>
            </a:r>
          </a:p>
        </p:txBody>
      </p:sp>
      <p:sp>
        <p:nvSpPr>
          <p:cNvPr id="13" name="Rectangle 12"/>
          <p:cNvSpPr/>
          <p:nvPr userDrawn="1"/>
        </p:nvSpPr>
        <p:spPr bwMode="white">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8" name="TextBox 1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tx1"/>
              </a:solidFill>
              <a:latin typeface="+mn-lt"/>
              <a:ea typeface="+mn-ea"/>
              <a:cs typeface="+mn-cs"/>
              <a:sym typeface="Trebuchet MS" panose="020B0603020202020204" pitchFamily="34" charset="0"/>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34356909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Green half">
    <p:bg bwMode="grayWhite">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87830245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1" name="Picture 10"/>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2" name="Rectangle 11"/>
          <p:cNvSpPr/>
          <p:nvPr userDrawn="1"/>
        </p:nvSpPr>
        <p:spPr>
          <a:xfrm>
            <a:off x="6096000" y="0"/>
            <a:ext cx="6096000" cy="6858000"/>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3" name="Picture Placeholder 18"/>
          <p:cNvSpPr>
            <a:spLocks noGrp="1"/>
          </p:cNvSpPr>
          <p:nvPr>
            <p:ph type="pic" sz="quarter" idx="14" hasCustomPrompt="1"/>
          </p:nvPr>
        </p:nvSpPr>
        <p:spPr>
          <a:xfrm>
            <a:off x="6094012"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4" name="Title 1"/>
          <p:cNvSpPr>
            <a:spLocks noGrp="1"/>
          </p:cNvSpPr>
          <p:nvPr>
            <p:ph type="title" hasCustomPrompt="1"/>
          </p:nvPr>
        </p:nvSpPr>
        <p:spPr bwMode="black">
          <a:xfrm>
            <a:off x="400051" y="1785600"/>
            <a:ext cx="4618349"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a:t>
            </a:r>
            <a:br>
              <a:rPr lang="en-US"/>
            </a:br>
            <a:r>
              <a:rPr lang="en-US"/>
              <a:t>add title</a:t>
            </a: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9" name="TextBox 18"/>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tx1"/>
              </a:solidFill>
              <a:latin typeface="+mn-lt"/>
              <a:ea typeface="+mn-ea"/>
              <a:cs typeface="+mn-cs"/>
              <a:sym typeface="Trebuchet MS" panose="020B0603020202020204" pitchFamily="34" charset="0"/>
            </a:endParaRPr>
          </a:p>
        </p:txBody>
      </p:sp>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5" name="TextBox 14">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7" name="Picture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83503311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 Single Column">
    <p:spTree>
      <p:nvGrpSpPr>
        <p:cNvPr id="1" name=""/>
        <p:cNvGrpSpPr/>
        <p:nvPr/>
      </p:nvGrpSpPr>
      <p:grpSpPr>
        <a:xfrm>
          <a:off x="0" y="0"/>
          <a:ext cx="0" cy="0"/>
          <a:chOff x="0" y="0"/>
          <a:chExt cx="0" cy="0"/>
        </a:xfrm>
      </p:grpSpPr>
      <p:sp>
        <p:nvSpPr>
          <p:cNvPr id="12" name="Content Placeholder 2">
            <a:extLst>
              <a:ext uri="{FF2B5EF4-FFF2-40B4-BE49-F238E27FC236}">
                <a16:creationId xmlns:a16="http://schemas.microsoft.com/office/drawing/2014/main" id="{4C626DCC-064B-625F-FD3B-8200AA803CCA}"/>
              </a:ext>
            </a:extLst>
          </p:cNvPr>
          <p:cNvSpPr>
            <a:spLocks noGrp="1"/>
          </p:cNvSpPr>
          <p:nvPr>
            <p:ph idx="10"/>
          </p:nvPr>
        </p:nvSpPr>
        <p:spPr>
          <a:xfrm>
            <a:off x="838199" y="1371600"/>
            <a:ext cx="10515599" cy="4114800"/>
          </a:xfrm>
          <a:prstGeom prst="rect">
            <a:avLst/>
          </a:prstGeom>
        </p:spPr>
        <p:txBody>
          <a:bodyPr wrap="square" lIns="0" tIns="0" rIns="0" bIns="0" anchor="ctr">
            <a:noAutofit/>
          </a:bodyPr>
          <a:lstStyle>
            <a:lvl1pPr marL="0" indent="0">
              <a:lnSpc>
                <a:spcPct val="150000"/>
              </a:lnSpc>
              <a:buNone/>
              <a:defRPr sz="1600" b="0">
                <a:solidFill>
                  <a:schemeClr val="tx1"/>
                </a:solidFill>
              </a:defRPr>
            </a:lvl1pPr>
            <a:lvl2pPr marL="742950" indent="-285750">
              <a:lnSpc>
                <a:spcPct val="150000"/>
              </a:lnSpc>
              <a:buFont typeface="Arial" panose="020B0604020202020204" pitchFamily="34" charset="0"/>
              <a:buChar char="•"/>
              <a:defRPr sz="1600">
                <a:solidFill>
                  <a:schemeClr val="tx1"/>
                </a:solidFill>
              </a:defRPr>
            </a:lvl2pPr>
            <a:lvl3pPr marL="1200150" indent="-285750">
              <a:lnSpc>
                <a:spcPct val="150000"/>
              </a:lnSpc>
              <a:buFont typeface="Arial" panose="020B0604020202020204" pitchFamily="34" charset="0"/>
              <a:buChar char="•"/>
              <a:defRPr sz="1600">
                <a:solidFill>
                  <a:schemeClr val="tx1"/>
                </a:solidFill>
              </a:defRPr>
            </a:lvl3pPr>
            <a:lvl4pPr marL="1657350" indent="-285750">
              <a:lnSpc>
                <a:spcPct val="150000"/>
              </a:lnSpc>
              <a:buFont typeface="Arial" panose="020B0604020202020204" pitchFamily="34" charset="0"/>
              <a:buChar char="•"/>
              <a:defRPr sz="1600">
                <a:solidFill>
                  <a:schemeClr val="tx1"/>
                </a:solidFill>
              </a:defRPr>
            </a:lvl4pPr>
            <a:lvl5pPr marL="2114550" indent="-285750">
              <a:lnSpc>
                <a:spcPct val="150000"/>
              </a:lnSpc>
              <a:buFont typeface="Arial" panose="020B0604020202020204" pitchFamily="34" charset="0"/>
              <a:buChar cha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Title 5">
            <a:extLst>
              <a:ext uri="{FF2B5EF4-FFF2-40B4-BE49-F238E27FC236}">
                <a16:creationId xmlns:a16="http://schemas.microsoft.com/office/drawing/2014/main" id="{3D69FB04-9463-529D-71A9-2C780B05F99E}"/>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22" name="Straight Connector 21">
            <a:extLst>
              <a:ext uri="{FF2B5EF4-FFF2-40B4-BE49-F238E27FC236}">
                <a16:creationId xmlns:a16="http://schemas.microsoft.com/office/drawing/2014/main" id="{6FF069B8-833A-CA8E-B57E-38B3D9638C54}"/>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67033323"/>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Green two third">
    <p:bg bwMode="grayWhite">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19509548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0" name="Rectangle 9"/>
          <p:cNvSpPr/>
          <p:nvPr userDrawn="1"/>
        </p:nvSpPr>
        <p:spPr bwMode="gray">
          <a:xfrm>
            <a:off x="7819543" y="0"/>
            <a:ext cx="437245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1" name="Picture Placeholder 5"/>
          <p:cNvSpPr>
            <a:spLocks noGrp="1"/>
          </p:cNvSpPr>
          <p:nvPr>
            <p:ph type="pic" sz="quarter" idx="11" hasCustomPrompt="1"/>
          </p:nvPr>
        </p:nvSpPr>
        <p:spPr>
          <a:xfrm>
            <a:off x="7819784"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5" name="Copyright" hidden="1"/>
          <p:cNvSpPr txBox="1"/>
          <p:nvPr userDrawn="1"/>
        </p:nvSpPr>
        <p:spPr>
          <a:xfrm rot="16200000">
            <a:off x="9486900" y="3916394"/>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4" name="Title 1"/>
          <p:cNvSpPr>
            <a:spLocks noGrp="1"/>
          </p:cNvSpPr>
          <p:nvPr>
            <p:ph type="title" hasCustomPrompt="1"/>
          </p:nvPr>
        </p:nvSpPr>
        <p:spPr bwMode="blackWhite">
          <a:xfrm>
            <a:off x="400051" y="1785600"/>
            <a:ext cx="6477502"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edit title</a:t>
            </a:r>
          </a:p>
        </p:txBody>
      </p:sp>
      <p:sp>
        <p:nvSpPr>
          <p:cNvPr id="18" name="TextBox 1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tx1"/>
              </a:solidFill>
              <a:latin typeface="+mn-lt"/>
              <a:ea typeface="+mn-ea"/>
              <a:cs typeface="+mn-cs"/>
              <a:sym typeface="Trebuchet MS" panose="020B0603020202020204" pitchFamily="34" charset="0"/>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7" name="Picture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8613749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Left arrow">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56082255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7" name="Title 2"/>
          <p:cNvSpPr>
            <a:spLocks noGrp="1"/>
          </p:cNvSpPr>
          <p:nvPr>
            <p:ph type="title" hasCustomPrompt="1"/>
          </p:nvPr>
        </p:nvSpPr>
        <p:spPr>
          <a:xfrm>
            <a:off x="400051" y="2764203"/>
            <a:ext cx="2708587" cy="1314311"/>
          </a:xfrm>
          <a:prstGeom prst="rect">
            <a:avLst/>
          </a:prstGeom>
        </p:spPr>
        <p:txBody>
          <a:bodyPr vert="horz" anchor="ctr">
            <a:noAutofit/>
          </a:bodyPr>
          <a:lstStyle>
            <a:lvl1pPr>
              <a:defRPr sz="3000" baseline="0">
                <a:solidFill>
                  <a:srgbClr val="0A3161"/>
                </a:solidFill>
                <a:latin typeface="+mj-lt"/>
                <a:ea typeface="+mj-ea"/>
                <a:cs typeface="+mj-cs"/>
                <a:sym typeface="Trebuchet MS" panose="020B0603020202020204" pitchFamily="34" charset="0"/>
              </a:defRPr>
            </a:lvl1pPr>
          </a:lstStyle>
          <a:p>
            <a:r>
              <a:rPr lang="en-US">
                <a:solidFill>
                  <a:schemeClr val="tx2"/>
                </a:solidFill>
              </a:rPr>
              <a:t>Click to</a:t>
            </a:r>
            <a:br>
              <a:rPr lang="en-US">
                <a:solidFill>
                  <a:schemeClr val="tx2"/>
                </a:solidFill>
              </a:rPr>
            </a:br>
            <a:r>
              <a:rPr lang="en-US">
                <a:solidFill>
                  <a:schemeClr val="tx2"/>
                </a:solidFill>
              </a:rPr>
              <a:t>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8" name="TextBox 1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Trebuchet MS" panose="020B0603020202020204" pitchFamily="34" charset="0"/>
            </a:endParaRPr>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
        <p:nvSpPr>
          <p:cNvPr id="13" name="Oval 1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35259262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Green left arrow">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59022814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6" name="Freeform 14"/>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gradFill flip="none" rotWithShape="1">
            <a:gsLst>
              <a:gs pos="0">
                <a:srgbClr val="0A3161"/>
              </a:gs>
              <a:gs pos="100000">
                <a:srgbClr val="0A316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400051" y="2764203"/>
            <a:ext cx="2708587" cy="1314311"/>
          </a:xfrm>
        </p:spPr>
        <p:txBody>
          <a:bodyPr vert="horz" anchor="ctr" anchorCtr="0">
            <a:noAutofit/>
          </a:bodyPr>
          <a:lstStyle>
            <a:lvl1pPr>
              <a:defRPr sz="3000" baseline="0">
                <a:solidFill>
                  <a:srgbClr val="FFFFFF"/>
                </a:solidFill>
                <a:latin typeface="+mj-lt"/>
                <a:ea typeface="+mj-ea"/>
                <a:cs typeface="+mj-cs"/>
              </a:defRPr>
            </a:lvl1pPr>
          </a:lstStyle>
          <a:p>
            <a:r>
              <a:rPr lang="en-US"/>
              <a:t>Click to</a:t>
            </a:r>
            <a:br>
              <a:rPr lang="en-US"/>
            </a:br>
            <a:r>
              <a:rPr lang="en-US"/>
              <a:t>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8" name="TextBox 1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tx1"/>
              </a:solidFill>
              <a:latin typeface="+mn-lt"/>
              <a:ea typeface="+mn-ea"/>
              <a:cs typeface="+mn-cs"/>
              <a:sym typeface="Trebuchet MS" panose="020B0603020202020204"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31112615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Arrow one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8208449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3" name="Pentagon 3"/>
          <p:cNvSpPr/>
          <p:nvPr userDrawn="1"/>
        </p:nvSpPr>
        <p:spPr bwMode="white">
          <a:xfrm>
            <a:off x="1" y="0"/>
            <a:ext cx="5426920"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400051" y="1785600"/>
            <a:ext cx="4292184" cy="3286800"/>
          </a:xfrm>
          <a:prstGeom prst="rect">
            <a:avLst/>
          </a:prstGeom>
        </p:spPr>
        <p:txBody>
          <a:bodyPr vert="horz" anchor="ctr">
            <a:noAutofit/>
          </a:bodyPr>
          <a:lstStyle>
            <a:lvl1pPr>
              <a:defRPr sz="4400" b="0">
                <a:solidFill>
                  <a:srgbClr val="0A3161"/>
                </a:solidFill>
                <a:latin typeface="+mj-lt"/>
                <a:ea typeface="+mj-ea"/>
                <a:cs typeface="+mj-cs"/>
                <a:sym typeface="Trebuchet MS" panose="020B0603020202020204" pitchFamily="34" charset="0"/>
              </a:defRPr>
            </a:lvl1pPr>
          </a:lstStyle>
          <a:p>
            <a:r>
              <a:rPr lang="en-US"/>
              <a:t>Click to</a:t>
            </a:r>
            <a:br>
              <a:rPr lang="en-US"/>
            </a:br>
            <a:r>
              <a:rPr lang="en-US"/>
              <a:t>add title</a:t>
            </a:r>
          </a:p>
        </p:txBody>
      </p:sp>
      <p:pic>
        <p:nvPicPr>
          <p:cNvPr id="15" name="Picture 14"/>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Trebuchet MS" panose="020B0603020202020204" pitchFamily="34" charset="0"/>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6" name="TextBox 15">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
        <p:nvSpPr>
          <p:cNvPr id="22" name="Oval 21"/>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23" name="Picture 2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8" name="Picture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6172634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Green arrow one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92746297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3" name="Pentagon 3"/>
          <p:cNvSpPr/>
          <p:nvPr userDrawn="1"/>
        </p:nvSpPr>
        <p:spPr bwMode="white">
          <a:xfrm>
            <a:off x="1" y="0"/>
            <a:ext cx="5426920" cy="6858000"/>
          </a:xfrm>
          <a:prstGeom prst="homePlate">
            <a:avLst>
              <a:gd name="adj" fmla="val 12939"/>
            </a:avLst>
          </a:prstGeom>
          <a:gradFill flip="none" rotWithShape="1">
            <a:gsLst>
              <a:gs pos="0">
                <a:srgbClr val="0A3161"/>
              </a:gs>
              <a:gs pos="100000">
                <a:srgbClr val="0A316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4" name="Title 1"/>
          <p:cNvSpPr>
            <a:spLocks noGrp="1"/>
          </p:cNvSpPr>
          <p:nvPr>
            <p:ph type="title" hasCustomPrompt="1"/>
          </p:nvPr>
        </p:nvSpPr>
        <p:spPr>
          <a:xfrm>
            <a:off x="400051" y="1785600"/>
            <a:ext cx="4292184"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a:t>Click to</a:t>
            </a:r>
            <a:br>
              <a:rPr lang="en-US"/>
            </a:br>
            <a:r>
              <a:rPr lang="en-US"/>
              <a:t>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5" name="TextBox 14"/>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tx1"/>
              </a:solidFill>
              <a:latin typeface="+mn-lt"/>
              <a:ea typeface="+mn-ea"/>
              <a:cs typeface="+mn-cs"/>
              <a:sym typeface="Trebuchet MS" panose="020B0603020202020204" pitchFamily="34" charset="0"/>
            </a:endParaRPr>
          </a:p>
        </p:txBody>
      </p:sp>
      <p:pic>
        <p:nvPicPr>
          <p:cNvPr id="20" name="Picture 1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8" name="Picture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41628546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Arrow half">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0109669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4" name="Pentagon 8"/>
          <p:cNvSpPr/>
          <p:nvPr userDrawn="1"/>
        </p:nvSpPr>
        <p:spPr bwMode="white">
          <a:xfrm>
            <a:off x="0" y="0"/>
            <a:ext cx="6363546" cy="6858000"/>
          </a:xfrm>
          <a:prstGeom prst="homePlate">
            <a:avLst>
              <a:gd name="adj" fmla="val 1293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400051" y="387883"/>
            <a:ext cx="4903595" cy="566735"/>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000" b="0" i="0" u="none" kern="1200" spc="0">
                <a:solidFill>
                  <a:srgbClr val="0A3161"/>
                </a:solidFill>
                <a:latin typeface="+mj-lt"/>
                <a:ea typeface="+mj-ea"/>
                <a:cs typeface="+mj-cs"/>
                <a:sym typeface="Trebuchet MS" panose="020B0603020202020204" pitchFamily="34" charset="0"/>
              </a:defRPr>
            </a:lvl1pPr>
          </a:lstStyle>
          <a:p>
            <a:pPr lvl="0"/>
            <a:r>
              <a:rPr lang="en-US"/>
              <a:t>Click to add title</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Trebuchet MS" panose="020B0603020202020204" pitchFamily="34" charset="0"/>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
        <p:nvSpPr>
          <p:cNvPr id="13" name="Oval 1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9" name="Picture 1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6060596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Green arrow half">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169570322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4" name="Pentagon 8"/>
          <p:cNvSpPr/>
          <p:nvPr userDrawn="1"/>
        </p:nvSpPr>
        <p:spPr bwMode="white">
          <a:xfrm>
            <a:off x="0" y="0"/>
            <a:ext cx="6363546" cy="6858000"/>
          </a:xfrm>
          <a:prstGeom prst="homePlate">
            <a:avLst>
              <a:gd name="adj" fmla="val 12939"/>
            </a:avLst>
          </a:prstGeom>
          <a:gradFill flip="none" rotWithShape="1">
            <a:gsLst>
              <a:gs pos="0">
                <a:srgbClr val="0A3161"/>
              </a:gs>
              <a:gs pos="100000">
                <a:srgbClr val="0A316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6" name="Title 2"/>
          <p:cNvSpPr>
            <a:spLocks noGrp="1"/>
          </p:cNvSpPr>
          <p:nvPr>
            <p:ph type="title" hasCustomPrompt="1"/>
          </p:nvPr>
        </p:nvSpPr>
        <p:spPr>
          <a:xfrm>
            <a:off x="400051" y="387883"/>
            <a:ext cx="4903595" cy="566735"/>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000" b="0" i="0" u="none" kern="1200" spc="0">
                <a:solidFill>
                  <a:srgbClr val="FFFFFF"/>
                </a:solidFill>
                <a:latin typeface="+mj-lt"/>
                <a:ea typeface="+mj-ea"/>
                <a:cs typeface="+mj-cs"/>
                <a:sym typeface="Trebuchet MS" panose="020B0603020202020204" pitchFamily="34" charset="0"/>
              </a:defRPr>
            </a:lvl1pPr>
          </a:lstStyle>
          <a:p>
            <a:pPr lvl="0"/>
            <a:r>
              <a:rPr lang="en-US"/>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5" name="TextBox 14"/>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tx1"/>
              </a:solidFill>
              <a:latin typeface="+mn-lt"/>
              <a:ea typeface="+mn-ea"/>
              <a:cs typeface="+mn-cs"/>
              <a:sym typeface="Trebuchet MS" panose="020B0603020202020204" pitchFamily="34" charset="0"/>
            </a:endParaRPr>
          </a:p>
        </p:txBody>
      </p:sp>
      <p:pic>
        <p:nvPicPr>
          <p:cNvPr id="18" name="Picture 1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6335928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Arrow two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89067706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1" name="Title 3"/>
          <p:cNvSpPr>
            <a:spLocks noGrp="1"/>
          </p:cNvSpPr>
          <p:nvPr>
            <p:ph type="title" hasCustomPrompt="1"/>
          </p:nvPr>
        </p:nvSpPr>
        <p:spPr>
          <a:xfrm>
            <a:off x="400051" y="387883"/>
            <a:ext cx="6486749" cy="566735"/>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000" b="0" i="0" u="none" kern="1200" spc="0">
                <a:solidFill>
                  <a:srgbClr val="0A3161"/>
                </a:solidFill>
                <a:latin typeface="+mj-lt"/>
                <a:ea typeface="+mj-ea"/>
                <a:cs typeface="+mj-cs"/>
                <a:sym typeface="Trebuchet MS" panose="020B0603020202020204" pitchFamily="34" charset="0"/>
              </a:defRPr>
            </a:lvl1pPr>
          </a:lstStyle>
          <a:p>
            <a:pPr lvl="0"/>
            <a:r>
              <a:rPr lang="en-US"/>
              <a:t>Click to add title</a:t>
            </a:r>
          </a:p>
        </p:txBody>
      </p:sp>
      <p:pic>
        <p:nvPicPr>
          <p:cNvPr id="16" name="Picture 15"/>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8" name="TextBox 1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Trebuchet MS" panose="020B0603020202020204" pitchFamily="34" charset="0"/>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
        <p:nvSpPr>
          <p:cNvPr id="14" name="Oval 13"/>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7" name="Picture 1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9481074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Green arrow two third">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91348371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A3161"/>
              </a:gs>
              <a:gs pos="100000">
                <a:srgbClr val="0A3161"/>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1" name="Title 3"/>
          <p:cNvSpPr>
            <a:spLocks noGrp="1"/>
          </p:cNvSpPr>
          <p:nvPr>
            <p:ph type="title" hasCustomPrompt="1"/>
          </p:nvPr>
        </p:nvSpPr>
        <p:spPr>
          <a:xfrm>
            <a:off x="400051" y="387883"/>
            <a:ext cx="6486749" cy="566735"/>
          </a:xfrm>
          <a:prstGeom prst="rect">
            <a:avLst/>
          </a:prstGeom>
        </p:spPr>
        <p:txBody>
          <a:bodyPr vert="horz" wrap="square" lIns="0" tIns="0" rIns="0" bIns="0" anchor="t" anchorCtr="0">
            <a:noAutofit/>
          </a:bodyPr>
          <a:lstStyle>
            <a:lvl1pPr marL="0" indent="0" algn="l">
              <a:lnSpc>
                <a:spcPct val="90000"/>
              </a:lnSpc>
              <a:spcBef>
                <a:spcPct val="0"/>
              </a:spcBef>
              <a:spcAft>
                <a:spcPts val="0"/>
              </a:spcAft>
              <a:defRPr sz="3000" b="0" i="0" u="none" kern="1200" spc="0">
                <a:solidFill>
                  <a:srgbClr val="FFFFFF"/>
                </a:solidFill>
                <a:latin typeface="+mj-lt"/>
                <a:ea typeface="+mj-ea"/>
                <a:cs typeface="+mj-cs"/>
                <a:sym typeface="Trebuchet MS" panose="020B0603020202020204" pitchFamily="34" charset="0"/>
              </a:defRPr>
            </a:lvl1pPr>
          </a:lstStyle>
          <a:p>
            <a:pPr lvl="0"/>
            <a:r>
              <a:rPr lang="en-US"/>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7">
            <a:extLst>
              <a:ext uri="{28A0092B-C50C-407E-A947-70E740481C1C}">
                <a14:useLocalDpi xmlns:a14="http://schemas.microsoft.com/office/drawing/2010/main" val="0"/>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5" name="TextBox 14"/>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tx1"/>
              </a:solidFill>
              <a:latin typeface="+mn-lt"/>
              <a:ea typeface="+mn-ea"/>
              <a:cs typeface="+mn-cs"/>
              <a:sym typeface="Trebuchet MS" panose="020B0603020202020204" pitchFamily="34" charset="0"/>
            </a:endParaRPr>
          </a:p>
        </p:txBody>
      </p:sp>
      <p:pic>
        <p:nvPicPr>
          <p:cNvPr id="21" name="Picture 2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7" name="Picture 16"/>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90281527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Big statement green">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78510563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8"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12" name="TextBox 11"/>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Trebuchet MS" panose="020B0603020202020204" pitchFamily="34" charset="0"/>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
        <p:nvSpPr>
          <p:cNvPr id="11" name="Oval 10"/>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7" name="Picture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2697959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 Full Width w/ Sub Columns">
    <p:spTree>
      <p:nvGrpSpPr>
        <p:cNvPr id="1" name=""/>
        <p:cNvGrpSpPr/>
        <p:nvPr/>
      </p:nvGrpSpPr>
      <p:grpSpPr>
        <a:xfrm>
          <a:off x="0" y="0"/>
          <a:ext cx="0" cy="0"/>
          <a:chOff x="0" y="0"/>
          <a:chExt cx="0" cy="0"/>
        </a:xfrm>
      </p:grpSpPr>
      <p:sp>
        <p:nvSpPr>
          <p:cNvPr id="13" name="Title 5">
            <a:extLst>
              <a:ext uri="{FF2B5EF4-FFF2-40B4-BE49-F238E27FC236}">
                <a16:creationId xmlns:a16="http://schemas.microsoft.com/office/drawing/2014/main" id="{85BC9EB2-D177-5A32-B65A-7970CC883F54}"/>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15" name="Straight Connector 14">
            <a:extLst>
              <a:ext uri="{FF2B5EF4-FFF2-40B4-BE49-F238E27FC236}">
                <a16:creationId xmlns:a16="http://schemas.microsoft.com/office/drawing/2014/main" id="{206EC3E3-3A37-6D69-818D-D272FF84919A}"/>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052A6D4F-A4C0-2165-9773-15B3D439814B}"/>
              </a:ext>
            </a:extLst>
          </p:cNvPr>
          <p:cNvSpPr>
            <a:spLocks noGrp="1"/>
          </p:cNvSpPr>
          <p:nvPr>
            <p:ph sz="quarter" idx="13"/>
          </p:nvPr>
        </p:nvSpPr>
        <p:spPr>
          <a:xfrm>
            <a:off x="838200" y="1103313"/>
            <a:ext cx="10515600" cy="2325687"/>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Content Placeholder 8">
            <a:extLst>
              <a:ext uri="{FF2B5EF4-FFF2-40B4-BE49-F238E27FC236}">
                <a16:creationId xmlns:a16="http://schemas.microsoft.com/office/drawing/2014/main" id="{CBC59B73-D18F-D37F-3C45-9896921B4DAB}"/>
              </a:ext>
            </a:extLst>
          </p:cNvPr>
          <p:cNvSpPr>
            <a:spLocks noGrp="1"/>
          </p:cNvSpPr>
          <p:nvPr>
            <p:ph sz="quarter" idx="14"/>
          </p:nvPr>
        </p:nvSpPr>
        <p:spPr>
          <a:xfrm>
            <a:off x="838200" y="4025245"/>
            <a:ext cx="5029200" cy="1918356"/>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Content Placeholder 8">
            <a:extLst>
              <a:ext uri="{FF2B5EF4-FFF2-40B4-BE49-F238E27FC236}">
                <a16:creationId xmlns:a16="http://schemas.microsoft.com/office/drawing/2014/main" id="{3204A7C8-63B2-E87C-86C8-CAE7742D0A59}"/>
              </a:ext>
            </a:extLst>
          </p:cNvPr>
          <p:cNvSpPr>
            <a:spLocks noGrp="1"/>
          </p:cNvSpPr>
          <p:nvPr>
            <p:ph sz="quarter" idx="15"/>
          </p:nvPr>
        </p:nvSpPr>
        <p:spPr>
          <a:xfrm>
            <a:off x="6324602" y="4025245"/>
            <a:ext cx="5029200" cy="1918356"/>
          </a:xfrm>
          <a:prstGeom prst="rect">
            <a:avLst/>
          </a:prstGeom>
        </p:spPr>
        <p:txBody>
          <a:bodyPr/>
          <a:lstStyle>
            <a:lvl1pPr>
              <a:defRPr sz="1200"/>
            </a:lvl1pPr>
            <a:lvl2pPr>
              <a:defRPr sz="1200"/>
            </a:lvl2pPr>
            <a:lvl3pPr>
              <a:defRPr sz="12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48366417"/>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Big statement icon">
    <p:bg>
      <p:bgPr>
        <a:solidFill>
          <a:schemeClr val="bg1"/>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2"/>
            </p:custDataLst>
            <p:extLst>
              <p:ext uri="{D42A27DB-BD31-4B8C-83A1-F6EECF244321}">
                <p14:modId xmlns:p14="http://schemas.microsoft.com/office/powerpoint/2010/main" val="14740298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4" name="Object 3"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559AE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559AED"/>
                </a:solidFill>
                <a:latin typeface="+mj-lt"/>
                <a:ea typeface="+mj-ea"/>
                <a:cs typeface="+mj-cs"/>
                <a:sym typeface="Trebuchet MS" panose="020B0603020202020204" pitchFamily="34" charset="0"/>
              </a:defRPr>
            </a:lvl1pPr>
          </a:lstStyle>
          <a:p>
            <a:r>
              <a:rPr lang="en-US"/>
              <a:t>Click to add big statement text</a:t>
            </a:r>
          </a:p>
        </p:txBody>
      </p:sp>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0025854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Quote">
    <p:bg>
      <p:bgPr>
        <a:solidFill>
          <a:srgbClr val="0F243E"/>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76905361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A3161"/>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8" name="TextBox 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Trebuchet MS" panose="020B0603020202020204" pitchFamily="34" charset="0"/>
            </a:endParaRP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
        <p:nvSpPr>
          <p:cNvPr id="14" name="Oval 13"/>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11756279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Special gray">
    <p:bg>
      <p:bgPr>
        <a:solidFill>
          <a:srgbClr val="2C2C2C"/>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123356628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4" name="Title 3"/>
          <p:cNvSpPr>
            <a:spLocks noGrp="1"/>
          </p:cNvSpPr>
          <p:nvPr>
            <p:ph type="title" hasCustomPrompt="1"/>
          </p:nvPr>
        </p:nvSpPr>
        <p:spPr>
          <a:xfrm>
            <a:off x="400051" y="387882"/>
            <a:ext cx="9976848" cy="566735"/>
          </a:xfrm>
        </p:spPr>
        <p:txBody>
          <a:bodyPr vert="horz"/>
          <a:lstStyle>
            <a:lvl1pPr>
              <a:defRPr sz="30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2" name="TextBox 11"/>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Trebuchet MS" panose="020B0603020202020204" pitchFamily="34" charset="0"/>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
        <p:nvSpPr>
          <p:cNvPr id="17" name="Oval 16"/>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407567591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ext uri="{D42A27DB-BD31-4B8C-83A1-F6EECF244321}">
                <p14:modId xmlns:p14="http://schemas.microsoft.com/office/powerpoint/2010/main" val="22615208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2" name="Object 1"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8" name="TextBox 7">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6058688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Blank green">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924734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0" name="TextBox 9"/>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Trebuchet MS" panose="020B0603020202020204" pitchFamily="34" charset="0"/>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5" name="TextBox 14">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
        <p:nvSpPr>
          <p:cNvPr id="16" name="Oval 15"/>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7" name="Picture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1" name="Pictur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34256032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Disclaimer">
    <p:bg>
      <p:bgPr>
        <a:solidFill>
          <a:schemeClr val="bg1"/>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extLst>
              <p:ext uri="{D42A27DB-BD31-4B8C-83A1-F6EECF244321}">
                <p14:modId xmlns:p14="http://schemas.microsoft.com/office/powerpoint/2010/main" val="353031950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286" imgH="286" progId="TCLayout.ActiveDocument.1">
                  <p:embed/>
                </p:oleObj>
              </mc:Choice>
              <mc:Fallback>
                <p:oleObj name="think-cell Slide" r:id="rId5" imgW="286" imgH="286" progId="TCLayout.ActiveDocument.1">
                  <p:embed/>
                  <p:pic>
                    <p:nvPicPr>
                      <p:cNvPr id="3" name="Object 2" hidden="1"/>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8" name="TextBox 7">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1" name="Pictur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9" name="Picture 8"/>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61805311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223509302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6"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rgbClr val="164484"/>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a:ln>
                <a:noFill/>
              </a:ln>
              <a:solidFill>
                <a:srgbClr val="FFFFFF"/>
              </a:solidFill>
              <a:effectLst/>
              <a:uLnTx/>
              <a:uFillTx/>
              <a:latin typeface="Arial" panose="020B0604020202020204"/>
              <a:sym typeface="Helvetica Neue Medium"/>
            </a:endParaRPr>
          </a:p>
        </p:txBody>
      </p:sp>
      <p:sp>
        <p:nvSpPr>
          <p:cNvPr id="17"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pic>
        <p:nvPicPr>
          <p:cNvPr id="18" name="Picture 17"/>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31546" y="2269236"/>
            <a:ext cx="1730248" cy="1730248"/>
          </a:xfrm>
          <a:prstGeom prst="rect">
            <a:avLst/>
          </a:prstGeom>
        </p:spPr>
      </p:pic>
      <p:sp>
        <p:nvSpPr>
          <p:cNvPr id="8" name="TextBox 7">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0" name="Picture 9"/>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231225" y="2270252"/>
            <a:ext cx="1728216" cy="1728216"/>
          </a:xfrm>
          <a:prstGeom prst="rect">
            <a:avLst/>
          </a:prstGeom>
        </p:spPr>
      </p:pic>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9466" y="4616360"/>
            <a:ext cx="1613328" cy="806664"/>
          </a:xfrm>
          <a:prstGeom prst="rect">
            <a:avLst/>
          </a:prstGeom>
        </p:spPr>
      </p:pic>
    </p:spTree>
    <p:extLst>
      <p:ext uri="{BB962C8B-B14F-4D97-AF65-F5344CB8AC3E}">
        <p14:creationId xmlns:p14="http://schemas.microsoft.com/office/powerpoint/2010/main" val="36155333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565728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49" name="Group 48"/>
          <p:cNvGrpSpPr/>
          <p:nvPr userDrawn="1"/>
        </p:nvGrpSpPr>
        <p:grpSpPr>
          <a:xfrm>
            <a:off x="-600" y="-1"/>
            <a:ext cx="12193800" cy="6858001"/>
            <a:chOff x="-600" y="-1"/>
            <a:chExt cx="12193800" cy="6858001"/>
          </a:xfrm>
        </p:grpSpPr>
        <p:sp>
          <p:nvSpPr>
            <p:cNvPr id="50"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endParaRPr>
            </a:p>
          </p:txBody>
        </p:sp>
        <p:grpSp>
          <p:nvGrpSpPr>
            <p:cNvPr id="51" name="Baselines / anchors"/>
            <p:cNvGrpSpPr/>
            <p:nvPr userDrawn="1"/>
          </p:nvGrpSpPr>
          <p:grpSpPr>
            <a:xfrm>
              <a:off x="-600" y="622800"/>
              <a:ext cx="12193200" cy="5536800"/>
              <a:chOff x="12623800" y="622800"/>
              <a:chExt cx="11176000" cy="5536800"/>
            </a:xfrm>
          </p:grpSpPr>
          <p:cxnSp>
            <p:nvCxnSpPr>
              <p:cNvPr id="77" name="Straight Connector 76"/>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79" name="Straight Connector 78"/>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0" name="Straight Connector 79"/>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3" name="Straight Connector 82"/>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4" name="Straight Connector 83"/>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6" name="Straight Connector 85"/>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8" name="Straight Connector 87"/>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89" name="Straight Connector 88"/>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1" name="Straight Connector 90"/>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2" name="Straight Connector 91"/>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52" name="Gutter space"/>
            <p:cNvGrpSpPr/>
            <p:nvPr userDrawn="1"/>
          </p:nvGrpSpPr>
          <p:grpSpPr>
            <a:xfrm>
              <a:off x="1277000" y="623550"/>
              <a:ext cx="9638000" cy="5537047"/>
              <a:chOff x="1277000" y="623550"/>
              <a:chExt cx="9638000" cy="5537047"/>
            </a:xfrm>
          </p:grpSpPr>
          <p:sp>
            <p:nvSpPr>
              <p:cNvPr id="66"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7"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8"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9"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0"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1"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2"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3"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4"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5"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76"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53"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54"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57"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nvGrpSpPr>
            <p:cNvPr id="58" name="Five column measure"/>
            <p:cNvGrpSpPr/>
            <p:nvPr userDrawn="1"/>
          </p:nvGrpSpPr>
          <p:grpSpPr>
            <a:xfrm>
              <a:off x="629400" y="5975122"/>
              <a:ext cx="10933200" cy="79536"/>
              <a:chOff x="629400" y="5975122"/>
              <a:chExt cx="10933200" cy="79536"/>
            </a:xfrm>
          </p:grpSpPr>
          <p:sp>
            <p:nvSpPr>
              <p:cNvPr id="61"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2"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3"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4"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65"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59"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60"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55" name="TextBox 54">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7370475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D. Title Sl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25213280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384" imgH="384" progId="TCLayout.ActiveDocument.1">
                  <p:embed/>
                </p:oleObj>
              </mc:Choice>
              <mc:Fallback>
                <p:oleObj name="think-cell Slide" r:id="rId6" imgW="384" imgH="384" progId="TCLayout.ActiveDocument.1">
                  <p:embed/>
                  <p:pic>
                    <p:nvPicPr>
                      <p:cNvPr id="3" name="Object 2" hidden="1"/>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EBEB418D-BF89-45FF-9A32-925AD834A441}"/>
              </a:ext>
            </a:extLst>
          </p:cNvPr>
          <p:cNvSpPr/>
          <p:nvPr userDrawn="1">
            <p:custDataLst>
              <p:tags r:id="rId2"/>
            </p:custDataLst>
          </p:nvPr>
        </p:nvSpPr>
        <p:spPr>
          <a:xfrm>
            <a:off x="0" y="0"/>
            <a:ext cx="158750" cy="158750"/>
          </a:xfrm>
          <a:prstGeom prst="rect">
            <a:avLst/>
          </a:prstGeom>
          <a:solidFill>
            <a:srgbClr val="0A3161"/>
          </a:solidFill>
          <a:ln w="9525" cap="rnd" cmpd="sng" algn="ctr">
            <a:solidFill>
              <a:srgbClr val="0A3161"/>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a:endParaRPr lang="en-US" sz="4000" b="0" i="0" baseline="0">
              <a:solidFill>
                <a:srgbClr val="FFFFFF"/>
              </a:solidFill>
              <a:latin typeface="Arial" panose="020B0604020202020204" pitchFamily="34" charset="0"/>
              <a:ea typeface="+mj-ea"/>
              <a:cs typeface="Arial" panose="020B0604020202020204" pitchFamily="34" charset="0"/>
              <a:sym typeface="Arial" panose="020B0604020202020204" pitchFamily="34" charset="0"/>
            </a:endParaRPr>
          </a:p>
        </p:txBody>
      </p:sp>
      <p:sp>
        <p:nvSpPr>
          <p:cNvPr id="2" name="Rectangle 1" hidden="1"/>
          <p:cNvSpPr/>
          <p:nvPr userDrawn="1">
            <p:custDataLst>
              <p:tags r:id="rId3"/>
            </p:custDataLst>
          </p:nvPr>
        </p:nvSpPr>
        <p:spPr>
          <a:xfrm>
            <a:off x="0" y="0"/>
            <a:ext cx="158750" cy="158750"/>
          </a:xfrm>
          <a:prstGeom prst="rect">
            <a:avLst/>
          </a:prstGeom>
          <a:solidFill>
            <a:srgbClr val="0A3161"/>
          </a:solidFill>
          <a:ln w="9525" cap="rnd" cmpd="sng" algn="ctr">
            <a:solidFill>
              <a:srgbClr val="29BA7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eaLnBrk="1">
              <a:lnSpc>
                <a:spcPct val="93000"/>
              </a:lnSpc>
              <a:spcBef>
                <a:spcPct val="0"/>
              </a:spcBef>
              <a:spcAft>
                <a:spcPct val="0"/>
              </a:spcAft>
            </a:pPr>
            <a:endParaRPr lang="en-US" sz="5400" b="0" i="0" baseline="0">
              <a:solidFill>
                <a:srgbClr val="FFFFFF"/>
              </a:solidFill>
              <a:latin typeface="+mn-lt"/>
              <a:ea typeface="+mn-ea"/>
              <a:cs typeface="+mn-cs"/>
              <a:sym typeface="Trebuchet MS" panose="020B0603020202020204" pitchFamily="34" charset="0"/>
            </a:endParaRPr>
          </a:p>
        </p:txBody>
      </p:sp>
      <p:sp>
        <p:nvSpPr>
          <p:cNvPr id="11" name="Rectangle">
            <a:extLst>
              <a:ext uri="{FF2B5EF4-FFF2-40B4-BE49-F238E27FC236}">
                <a16:creationId xmlns:a16="http://schemas.microsoft.com/office/drawing/2014/main" id="{6A08E9EE-D0D1-4E44-AC19-F1C9DEDB4EA7}"/>
              </a:ext>
            </a:extLst>
          </p:cNvPr>
          <p:cNvSpPr/>
          <p:nvPr userDrawn="1"/>
        </p:nvSpPr>
        <p:spPr>
          <a:xfrm flipH="1">
            <a:off x="-1" y="4450188"/>
            <a:ext cx="12192000" cy="2407811"/>
          </a:xfrm>
          <a:prstGeom prst="rect">
            <a:avLst/>
          </a:prstGeom>
          <a:solidFill>
            <a:srgbClr val="0A3160"/>
          </a:solidFill>
          <a:ln w="12700">
            <a:miter lim="400000"/>
          </a:ln>
        </p:spPr>
        <p:txBody>
          <a:bodyPr lIns="0" tIns="0" rIns="0" bIns="0" anchor="ctr"/>
          <a:lstStyle/>
          <a:p>
            <a:pPr lvl="0"/>
            <a:endParaRPr lang="en-US" sz="1600" b="0" noProof="0">
              <a:solidFill>
                <a:srgbClr val="FFFFFF"/>
              </a:solidFill>
            </a:endParaRPr>
          </a:p>
        </p:txBody>
      </p:sp>
      <p:sp>
        <p:nvSpPr>
          <p:cNvPr id="12" name="Rectangle">
            <a:extLst>
              <a:ext uri="{FF2B5EF4-FFF2-40B4-BE49-F238E27FC236}">
                <a16:creationId xmlns:a16="http://schemas.microsoft.com/office/drawing/2014/main" id="{1EF87EFA-95C8-4D1F-8DC4-932771BF24BD}"/>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sp>
        <p:nvSpPr>
          <p:cNvPr id="13" name="Title 1">
            <a:extLst>
              <a:ext uri="{FF2B5EF4-FFF2-40B4-BE49-F238E27FC236}">
                <a16:creationId xmlns:a16="http://schemas.microsoft.com/office/drawing/2014/main" id="{62712E20-6489-49CA-9AC7-122B587161EB}"/>
              </a:ext>
            </a:extLst>
          </p:cNvPr>
          <p:cNvSpPr>
            <a:spLocks noGrp="1"/>
          </p:cNvSpPr>
          <p:nvPr>
            <p:ph type="ctrTitle"/>
          </p:nvPr>
        </p:nvSpPr>
        <p:spPr>
          <a:xfrm>
            <a:off x="1097280" y="1746712"/>
            <a:ext cx="10058400" cy="2578399"/>
          </a:xfrm>
          <a:prstGeom prst="rect">
            <a:avLst/>
          </a:prstGeom>
        </p:spPr>
        <p:txBody>
          <a:bodyPr vert="horz" lIns="91440" tIns="0" rIns="91440" bIns="0" anchor="b">
            <a:normAutofit/>
          </a:bodyPr>
          <a:lstStyle>
            <a:lvl1pPr algn="l">
              <a:lnSpc>
                <a:spcPct val="90000"/>
              </a:lnSpc>
              <a:defRPr sz="7200" cap="all" spc="-50" baseline="0">
                <a:solidFill>
                  <a:schemeClr val="tx1">
                    <a:lumMod val="85000"/>
                    <a:lumOff val="15000"/>
                  </a:schemeClr>
                </a:solidFill>
                <a:latin typeface="Arial" panose="020B0604020202020204" pitchFamily="34" charset="0"/>
                <a:cs typeface="Arial" panose="020B0604020202020204" pitchFamily="34" charset="0"/>
              </a:defRPr>
            </a:lvl1pPr>
          </a:lstStyle>
          <a:p>
            <a:r>
              <a:rPr lang="en-US" noProof="0"/>
              <a:t>Click to edit Master title style</a:t>
            </a:r>
          </a:p>
        </p:txBody>
      </p:sp>
      <p:sp>
        <p:nvSpPr>
          <p:cNvPr id="16" name="Subtitle 2">
            <a:extLst>
              <a:ext uri="{FF2B5EF4-FFF2-40B4-BE49-F238E27FC236}">
                <a16:creationId xmlns:a16="http://schemas.microsoft.com/office/drawing/2014/main" id="{B85FD3F6-CD13-4768-86AD-FCC6B69DAEB3}"/>
              </a:ext>
            </a:extLst>
          </p:cNvPr>
          <p:cNvSpPr>
            <a:spLocks noGrp="1"/>
          </p:cNvSpPr>
          <p:nvPr>
            <p:ph type="subTitle" idx="1"/>
          </p:nvPr>
        </p:nvSpPr>
        <p:spPr>
          <a:xfrm>
            <a:off x="1100051" y="4645152"/>
            <a:ext cx="10058400" cy="702188"/>
          </a:xfrm>
        </p:spPr>
        <p:txBody>
          <a:bodyPr lIns="91440" rIns="91440">
            <a:normAutofit/>
          </a:bodyPr>
          <a:lstStyle>
            <a:lvl1pPr marL="0" indent="0" algn="l">
              <a:buNone/>
              <a:defRPr sz="2400" cap="all" spc="200" baseline="0">
                <a:solidFill>
                  <a:schemeClr val="tx1"/>
                </a:solidFill>
                <a:latin typeface="Arial" panose="020B0604020202020204" pitchFamily="34" charset="0"/>
                <a:cs typeface="Arial" panose="020B060402020202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17" name="Text Placeholder 13">
            <a:extLst>
              <a:ext uri="{FF2B5EF4-FFF2-40B4-BE49-F238E27FC236}">
                <a16:creationId xmlns:a16="http://schemas.microsoft.com/office/drawing/2014/main" id="{BB94F6E8-F526-412C-B16B-0659AA782044}"/>
              </a:ext>
            </a:extLst>
          </p:cNvPr>
          <p:cNvSpPr>
            <a:spLocks noGrp="1"/>
          </p:cNvSpPr>
          <p:nvPr>
            <p:ph type="body" sz="quarter" idx="13" hasCustomPrompt="1"/>
          </p:nvPr>
        </p:nvSpPr>
        <p:spPr>
          <a:xfrm>
            <a:off x="8218425" y="5489936"/>
            <a:ext cx="2940025" cy="338554"/>
          </a:xfrm>
        </p:spPr>
        <p:txBody>
          <a:bodyPr lIns="91440" tIns="0" rIns="91440" bIns="0" anchor="ctr"/>
          <a:lstStyle>
            <a:lvl1pPr marL="0" indent="0" algn="l">
              <a:spcBef>
                <a:spcPts val="0"/>
              </a:spcBef>
              <a:spcAft>
                <a:spcPts val="0"/>
              </a:spcAft>
              <a:defRPr sz="2000" cap="all" baseline="0">
                <a:solidFill>
                  <a:schemeClr val="tx1"/>
                </a:solidFill>
                <a:latin typeface="Arial" panose="020B0604020202020204" pitchFamily="34" charset="0"/>
                <a:cs typeface="Arial" panose="020B0604020202020204" pitchFamily="34" charset="0"/>
              </a:defRPr>
            </a:lvl1pPr>
          </a:lstStyle>
          <a:p>
            <a:pPr lvl="0"/>
            <a:r>
              <a:rPr lang="en-US"/>
              <a:t>Date</a:t>
            </a:r>
          </a:p>
        </p:txBody>
      </p:sp>
      <p:pic>
        <p:nvPicPr>
          <p:cNvPr id="23" name="Picture 22">
            <a:extLst>
              <a:ext uri="{FF2B5EF4-FFF2-40B4-BE49-F238E27FC236}">
                <a16:creationId xmlns:a16="http://schemas.microsoft.com/office/drawing/2014/main" id="{5F260695-44BF-4D02-9345-63778EF3370B}"/>
              </a:ext>
            </a:extLst>
          </p:cNvPr>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9506902" y="758952"/>
            <a:ext cx="765048" cy="765048"/>
          </a:xfrm>
          <a:prstGeom prst="rect">
            <a:avLst/>
          </a:prstGeom>
        </p:spPr>
      </p:pic>
      <p:sp>
        <p:nvSpPr>
          <p:cNvPr id="24" name="TextBox 23">
            <a:extLst>
              <a:ext uri="{FF2B5EF4-FFF2-40B4-BE49-F238E27FC236}">
                <a16:creationId xmlns:a16="http://schemas.microsoft.com/office/drawing/2014/main" id="{51D6A575-B211-48B1-BB91-4CB3C3D015DE}"/>
              </a:ext>
            </a:extLst>
          </p:cNvPr>
          <p:cNvSpPr txBox="1"/>
          <p:nvPr userDrawn="1">
            <p:custDataLst>
              <p:tags r:id="rId4"/>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25" name="Picture 24">
            <a:extLst>
              <a:ext uri="{FF2B5EF4-FFF2-40B4-BE49-F238E27FC236}">
                <a16:creationId xmlns:a16="http://schemas.microsoft.com/office/drawing/2014/main" id="{C2FEBF33-CCF6-41D9-A096-DFEB071172BE}"/>
              </a:ext>
            </a:extLst>
          </p:cNvPr>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386713" y="755033"/>
            <a:ext cx="772886" cy="772886"/>
          </a:xfrm>
          <a:prstGeom prst="rect">
            <a:avLst/>
          </a:prstGeom>
        </p:spPr>
      </p:pic>
      <p:pic>
        <p:nvPicPr>
          <p:cNvPr id="15" name="Picture 14"/>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1191491" y="5570053"/>
            <a:ext cx="896232" cy="448116"/>
          </a:xfrm>
          <a:prstGeom prst="rect">
            <a:avLst/>
          </a:prstGeom>
        </p:spPr>
      </p:pic>
    </p:spTree>
    <p:extLst>
      <p:ext uri="{BB962C8B-B14F-4D97-AF65-F5344CB8AC3E}">
        <p14:creationId xmlns:p14="http://schemas.microsoft.com/office/powerpoint/2010/main" val="403513874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ext>
  </p:extLs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D. 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134937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Title 7"/>
          <p:cNvSpPr>
            <a:spLocks noGrp="1"/>
          </p:cNvSpPr>
          <p:nvPr>
            <p:ph type="title" hasCustomPrompt="1"/>
          </p:nvPr>
        </p:nvSpPr>
        <p:spPr>
          <a:xfrm>
            <a:off x="400051" y="387882"/>
            <a:ext cx="9976848" cy="566735"/>
          </a:xfrm>
        </p:spPr>
        <p:txBody>
          <a:bodyPr vert="horz"/>
          <a:lstStyle>
            <a:lvl1pPr>
              <a:defRPr>
                <a:solidFill>
                  <a:srgbClr val="0A3161"/>
                </a:solidFill>
                <a:latin typeface="+mj-lt"/>
                <a:ea typeface="+mj-ea"/>
                <a:cs typeface="+mj-cs"/>
                <a:sym typeface="Trebuchet MS" panose="020B0603020202020204" pitchFamily="34" charset="0"/>
              </a:defRPr>
            </a:lvl1pPr>
          </a:lstStyle>
          <a:p>
            <a:r>
              <a:rPr lang="en-US"/>
              <a:t>Click to add title</a:t>
            </a:r>
          </a:p>
        </p:txBody>
      </p:sp>
      <p:sp>
        <p:nvSpPr>
          <p:cNvPr id="22"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a:ln>
                <a:noFill/>
              </a:ln>
              <a:solidFill>
                <a:srgbClr val="FFFFFF"/>
              </a:solidFill>
              <a:effectLst/>
              <a:uLnTx/>
              <a:uFillTx/>
              <a:latin typeface="Arial" panose="020B0604020202020204"/>
              <a:sym typeface="Helvetica Neue Medium"/>
            </a:endParaRPr>
          </a:p>
        </p:txBody>
      </p:sp>
      <p:pic>
        <p:nvPicPr>
          <p:cNvPr id="24" name="Picture 2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1" name="Picture 1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67641822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43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2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216D44-1842-1D46-98DF-7AEE9D1AEFBB}"/>
              </a:ext>
            </a:extLst>
          </p:cNvPr>
          <p:cNvSpPr>
            <a:spLocks noGrp="1"/>
          </p:cNvSpPr>
          <p:nvPr>
            <p:ph idx="1"/>
          </p:nvPr>
        </p:nvSpPr>
        <p:spPr>
          <a:xfrm>
            <a:off x="838200" y="1097280"/>
            <a:ext cx="8229600" cy="278346"/>
          </a:xfrm>
          <a:prstGeom prst="rect">
            <a:avLst/>
          </a:prstGeom>
        </p:spPr>
        <p:txBody>
          <a:bodyPr wrap="square" lIns="0" tIns="0" rIns="0" bIns="0">
            <a:spAutoFit/>
          </a:bodyPr>
          <a:lstStyle>
            <a:lvl1pPr marL="0" indent="0">
              <a:buNone/>
              <a:defRPr sz="16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11" name="Content Placeholder 2">
            <a:extLst>
              <a:ext uri="{FF2B5EF4-FFF2-40B4-BE49-F238E27FC236}">
                <a16:creationId xmlns:a16="http://schemas.microsoft.com/office/drawing/2014/main" id="{A67B4999-E2E9-7122-EF23-4A18851C1339}"/>
              </a:ext>
            </a:extLst>
          </p:cNvPr>
          <p:cNvSpPr>
            <a:spLocks noGrp="1"/>
          </p:cNvSpPr>
          <p:nvPr>
            <p:ph idx="12" hasCustomPrompt="1"/>
          </p:nvPr>
        </p:nvSpPr>
        <p:spPr>
          <a:xfrm>
            <a:off x="838200" y="2533920"/>
            <a:ext cx="5029200" cy="278346"/>
          </a:xfrm>
          <a:prstGeom prst="rect">
            <a:avLst/>
          </a:prstGeom>
        </p:spPr>
        <p:txBody>
          <a:bodyPr wrap="square" lIns="0" tIns="0" rIns="0" bIns="0">
            <a:spAutoFit/>
          </a:bodyPr>
          <a:lstStyle>
            <a:lvl1pPr marL="0" indent="0">
              <a:buNone/>
              <a:defRPr sz="1600" b="1">
                <a:solidFill>
                  <a:schemeClr val="accent2"/>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14" name="Content Placeholder 2">
            <a:extLst>
              <a:ext uri="{FF2B5EF4-FFF2-40B4-BE49-F238E27FC236}">
                <a16:creationId xmlns:a16="http://schemas.microsoft.com/office/drawing/2014/main" id="{63DC55B4-5BE8-1FB9-13BE-19DD0005A516}"/>
              </a:ext>
            </a:extLst>
          </p:cNvPr>
          <p:cNvSpPr>
            <a:spLocks noGrp="1"/>
          </p:cNvSpPr>
          <p:nvPr>
            <p:ph idx="10"/>
          </p:nvPr>
        </p:nvSpPr>
        <p:spPr>
          <a:xfrm>
            <a:off x="838200" y="2989056"/>
            <a:ext cx="5029200" cy="2954544"/>
          </a:xfrm>
          <a:prstGeom prst="rect">
            <a:avLst/>
          </a:prstGeom>
        </p:spPr>
        <p:txBody>
          <a:bodyPr wrap="square" lIns="0" tIns="0" rIns="0" bIns="0">
            <a:noAutofit/>
          </a:bodyPr>
          <a:lstStyle>
            <a:lvl1pPr marL="0" indent="0">
              <a:buNone/>
              <a:defRPr sz="1200" b="0">
                <a:solidFill>
                  <a:schemeClr val="tx1"/>
                </a:solidFill>
              </a:defRPr>
            </a:lvl1pPr>
            <a:lvl2pPr marL="742950" indent="-285750">
              <a:buFont typeface="Arial" panose="020B0604020202020204" pitchFamily="34" charset="0"/>
              <a:buChar char="•"/>
              <a:defRPr sz="1200">
                <a:solidFill>
                  <a:schemeClr val="tx1"/>
                </a:solidFill>
              </a:defRPr>
            </a:lvl2pPr>
            <a:lvl3pPr marL="1200150" indent="-285750">
              <a:buFont typeface="Arial" panose="020B0604020202020204" pitchFamily="34" charset="0"/>
              <a:buChar char="•"/>
              <a:defRPr sz="1200">
                <a:solidFill>
                  <a:schemeClr val="tx1"/>
                </a:solidFill>
              </a:defRPr>
            </a:lvl3pPr>
            <a:lvl4pPr marL="1657350" indent="-285750">
              <a:buFont typeface="Arial" panose="020B0604020202020204" pitchFamily="34" charset="0"/>
              <a:buChar char="•"/>
              <a:defRPr sz="1200">
                <a:solidFill>
                  <a:schemeClr val="tx1"/>
                </a:solidFill>
              </a:defRPr>
            </a:lvl4pPr>
            <a:lvl5pPr marL="2114550" indent="-285750">
              <a:buFont typeface="Arial" panose="020B0604020202020204" pitchFamily="34"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2">
            <a:extLst>
              <a:ext uri="{FF2B5EF4-FFF2-40B4-BE49-F238E27FC236}">
                <a16:creationId xmlns:a16="http://schemas.microsoft.com/office/drawing/2014/main" id="{501F63DD-BFF1-8C23-C884-FE041305F435}"/>
              </a:ext>
            </a:extLst>
          </p:cNvPr>
          <p:cNvSpPr>
            <a:spLocks noGrp="1"/>
          </p:cNvSpPr>
          <p:nvPr>
            <p:ph idx="16" hasCustomPrompt="1"/>
          </p:nvPr>
        </p:nvSpPr>
        <p:spPr>
          <a:xfrm>
            <a:off x="6324600" y="2533920"/>
            <a:ext cx="5029200" cy="278346"/>
          </a:xfrm>
          <a:prstGeom prst="rect">
            <a:avLst/>
          </a:prstGeom>
        </p:spPr>
        <p:txBody>
          <a:bodyPr wrap="square" lIns="0" tIns="0" rIns="0" bIns="0">
            <a:spAutoFit/>
          </a:bodyPr>
          <a:lstStyle>
            <a:lvl1pPr marL="0" indent="0">
              <a:buNone/>
              <a:defRPr sz="1600" b="1">
                <a:solidFill>
                  <a:schemeClr val="accent2"/>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30" name="Content Placeholder 2">
            <a:extLst>
              <a:ext uri="{FF2B5EF4-FFF2-40B4-BE49-F238E27FC236}">
                <a16:creationId xmlns:a16="http://schemas.microsoft.com/office/drawing/2014/main" id="{8E9F50DA-9ABE-C1F8-6323-8C88F70BFEBC}"/>
              </a:ext>
            </a:extLst>
          </p:cNvPr>
          <p:cNvSpPr>
            <a:spLocks noGrp="1"/>
          </p:cNvSpPr>
          <p:nvPr>
            <p:ph idx="17"/>
          </p:nvPr>
        </p:nvSpPr>
        <p:spPr>
          <a:xfrm>
            <a:off x="6324600" y="2989056"/>
            <a:ext cx="5029200" cy="2954544"/>
          </a:xfrm>
          <a:prstGeom prst="rect">
            <a:avLst/>
          </a:prstGeom>
        </p:spPr>
        <p:txBody>
          <a:bodyPr wrap="square" lIns="0" tIns="0" rIns="0" bIns="0">
            <a:noAutofit/>
          </a:bodyPr>
          <a:lstStyle>
            <a:lvl1pPr marL="0" indent="0">
              <a:buNone/>
              <a:defRPr sz="1200" b="0">
                <a:solidFill>
                  <a:schemeClr val="tx1"/>
                </a:solidFill>
              </a:defRPr>
            </a:lvl1pPr>
            <a:lvl2pPr marL="742950" indent="-285750">
              <a:buFont typeface="Arial" panose="020B0604020202020204" pitchFamily="34" charset="0"/>
              <a:buChar char="•"/>
              <a:defRPr sz="1200">
                <a:solidFill>
                  <a:schemeClr val="tx1"/>
                </a:solidFill>
              </a:defRPr>
            </a:lvl2pPr>
            <a:lvl3pPr marL="1200150" indent="-285750">
              <a:buFont typeface="Arial" panose="020B0604020202020204" pitchFamily="34" charset="0"/>
              <a:buChar char="•"/>
              <a:defRPr sz="1200">
                <a:solidFill>
                  <a:schemeClr val="tx1"/>
                </a:solidFill>
              </a:defRPr>
            </a:lvl3pPr>
            <a:lvl4pPr marL="1657350" indent="-285750">
              <a:buFont typeface="Arial" panose="020B0604020202020204" pitchFamily="34" charset="0"/>
              <a:buChar char="•"/>
              <a:defRPr sz="1200">
                <a:solidFill>
                  <a:schemeClr val="tx1"/>
                </a:solidFill>
              </a:defRPr>
            </a:lvl4pPr>
            <a:lvl5pPr marL="2114550" indent="-285750">
              <a:buFont typeface="Arial" panose="020B0604020202020204" pitchFamily="34" charset="0"/>
              <a:buChar char="•"/>
              <a:defRPr sz="12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Title 5">
            <a:extLst>
              <a:ext uri="{FF2B5EF4-FFF2-40B4-BE49-F238E27FC236}">
                <a16:creationId xmlns:a16="http://schemas.microsoft.com/office/drawing/2014/main" id="{865B0D71-31A2-5A7F-C432-272A9F680486}"/>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16" name="Straight Connector 15">
            <a:extLst>
              <a:ext uri="{FF2B5EF4-FFF2-40B4-BE49-F238E27FC236}">
                <a16:creationId xmlns:a16="http://schemas.microsoft.com/office/drawing/2014/main" id="{D60B78A4-1E47-42F8-4A3E-0B1E9C89637D}"/>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3696236"/>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D. Title and Text">
    <p:spTree>
      <p:nvGrpSpPr>
        <p:cNvPr id="1" name=""/>
        <p:cNvGrpSpPr/>
        <p:nvPr/>
      </p:nvGrpSpPr>
      <p:grpSpPr>
        <a:xfrm>
          <a:off x="0" y="0"/>
          <a:ext cx="0" cy="0"/>
          <a:chOff x="0" y="0"/>
          <a:chExt cx="0" cy="0"/>
        </a:xfrm>
      </p:grpSpPr>
      <p:graphicFrame>
        <p:nvGraphicFramePr>
          <p:cNvPr id="5" name="Object 4" hidden="1"/>
          <p:cNvGraphicFramePr>
            <a:graphicFrameLocks noChangeAspect="1"/>
          </p:cNvGraphicFramePr>
          <p:nvPr userDrawn="1">
            <p:custDataLst>
              <p:tags r:id="rId1"/>
            </p:custDataLst>
            <p:extLst>
              <p:ext uri="{D42A27DB-BD31-4B8C-83A1-F6EECF244321}">
                <p14:modId xmlns:p14="http://schemas.microsoft.com/office/powerpoint/2010/main" val="7654060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5" name="Object 4"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Title 1">
            <a:extLst>
              <a:ext uri="{FF2B5EF4-FFF2-40B4-BE49-F238E27FC236}">
                <a16:creationId xmlns:a16="http://schemas.microsoft.com/office/drawing/2014/main" id="{AB083126-25E7-42D8-B799-608CFD4DF6C3}"/>
              </a:ext>
            </a:extLst>
          </p:cNvPr>
          <p:cNvSpPr>
            <a:spLocks noGrp="1"/>
          </p:cNvSpPr>
          <p:nvPr>
            <p:ph type="title" hasCustomPrompt="1"/>
          </p:nvPr>
        </p:nvSpPr>
        <p:spPr/>
        <p:txBody>
          <a:bodyPr vert="horz"/>
          <a:lstStyle>
            <a:lvl1pPr>
              <a:defRPr>
                <a:solidFill>
                  <a:srgbClr val="0A3161"/>
                </a:solidFill>
                <a:latin typeface="+mj-lt"/>
                <a:ea typeface="+mj-ea"/>
                <a:cs typeface="+mj-cs"/>
              </a:defRPr>
            </a:lvl1pPr>
          </a:lstStyle>
          <a:p>
            <a:r>
              <a:rPr lang="en-US"/>
              <a:t>Click to add title</a:t>
            </a:r>
          </a:p>
        </p:txBody>
      </p:sp>
      <p:sp>
        <p:nvSpPr>
          <p:cNvPr id="6" name="Text Placeholder 5">
            <a:extLst>
              <a:ext uri="{FF2B5EF4-FFF2-40B4-BE49-F238E27FC236}">
                <a16:creationId xmlns:a16="http://schemas.microsoft.com/office/drawing/2014/main" id="{FAD1DA01-0E73-44DE-A132-B4FF1E70A315}"/>
              </a:ext>
            </a:extLst>
          </p:cNvPr>
          <p:cNvSpPr>
            <a:spLocks noGrp="1"/>
          </p:cNvSpPr>
          <p:nvPr>
            <p:ph type="body" sz="quarter" idx="10"/>
          </p:nvPr>
        </p:nvSpPr>
        <p:spPr>
          <a:xfrm>
            <a:off x="400051" y="1869728"/>
            <a:ext cx="11391898" cy="4072976"/>
          </a:xfrm>
        </p:spPr>
        <p:txBody>
          <a:bodyPr/>
          <a:lstStyle>
            <a:lvl1pPr>
              <a:lnSpc>
                <a:spcPct val="100000"/>
              </a:lnSpc>
              <a:spcBef>
                <a:spcPts val="0"/>
              </a:spcBef>
              <a:spcAft>
                <a:spcPts val="0"/>
              </a:spcAft>
              <a:defRPr>
                <a:latin typeface="+mn-lt"/>
                <a:ea typeface="+mn-ea"/>
                <a:cs typeface="+mn-cs"/>
              </a:defRPr>
            </a:lvl1pPr>
            <a:lvl2pPr>
              <a:lnSpc>
                <a:spcPct val="100000"/>
              </a:lnSpc>
              <a:spcBef>
                <a:spcPts val="0"/>
              </a:spcBef>
              <a:spcAft>
                <a:spcPts val="0"/>
              </a:spcAft>
              <a:defRPr>
                <a:latin typeface="+mn-lt"/>
                <a:ea typeface="+mn-ea"/>
                <a:cs typeface="+mn-cs"/>
              </a:defRPr>
            </a:lvl2pPr>
            <a:lvl3pPr>
              <a:lnSpc>
                <a:spcPct val="100000"/>
              </a:lnSpc>
              <a:spcBef>
                <a:spcPts val="0"/>
              </a:spcBef>
              <a:spcAft>
                <a:spcPts val="0"/>
              </a:spcAft>
              <a:defRPr>
                <a:latin typeface="+mn-lt"/>
                <a:ea typeface="+mn-ea"/>
                <a:cs typeface="+mn-cs"/>
              </a:defRPr>
            </a:lvl3pPr>
            <a:lvl4pPr>
              <a:lnSpc>
                <a:spcPct val="100000"/>
              </a:lnSpc>
              <a:spcBef>
                <a:spcPts val="0"/>
              </a:spcBef>
              <a:spcAft>
                <a:spcPts val="0"/>
              </a:spcAft>
              <a:defRPr>
                <a:latin typeface="+mn-lt"/>
                <a:ea typeface="+mn-ea"/>
                <a:cs typeface="+mn-cs"/>
              </a:defRPr>
            </a:lvl4pPr>
            <a:lvl5pPr>
              <a:lnSpc>
                <a:spcPct val="100000"/>
              </a:lnSpc>
              <a:spcBef>
                <a:spcPts val="0"/>
              </a:spcBef>
              <a:spcAft>
                <a:spcPts val="0"/>
              </a:spcAft>
              <a:defRPr>
                <a:latin typeface="+mn-lt"/>
                <a:ea typeface="+mn-ea"/>
                <a:cs typeface="+mn-cs"/>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9" name="Rectangle">
            <a:extLst>
              <a:ext uri="{FF2B5EF4-FFF2-40B4-BE49-F238E27FC236}">
                <a16:creationId xmlns:a16="http://schemas.microsoft.com/office/drawing/2014/main" id="{F9512BDE-EEA0-404B-8D45-8AA93D61DABC}"/>
              </a:ext>
            </a:extLst>
          </p:cNvPr>
          <p:cNvSpPr/>
          <p:nvPr userDrawn="1"/>
        </p:nvSpPr>
        <p:spPr>
          <a:xfrm flipH="1">
            <a:off x="-1" y="6642101"/>
            <a:ext cx="12192000" cy="215899"/>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a:ln>
                <a:noFill/>
              </a:ln>
              <a:solidFill>
                <a:srgbClr val="FFFFFF"/>
              </a:solidFill>
              <a:effectLst/>
              <a:uLnTx/>
              <a:uFillTx/>
              <a:latin typeface="Arial" panose="020B0604020202020204"/>
              <a:sym typeface="Helvetica Neue Medium"/>
            </a:endParaRPr>
          </a:p>
        </p:txBody>
      </p: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4" name="TextBox 13">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6" name="Picture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41163794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D. Gray slice heading">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3749926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7" name="Rectangle 6"/>
          <p:cNvSpPr/>
          <p:nvPr userDrawn="1"/>
        </p:nvSpPr>
        <p:spPr bwMode="white">
          <a:xfrm>
            <a:off x="1" y="-1309"/>
            <a:ext cx="4694400" cy="6859309"/>
          </a:xfrm>
          <a:prstGeom prst="rect">
            <a:avLst/>
          </a:prstGeom>
          <a:solidFill>
            <a:srgbClr val="F2F2F2"/>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nSpc>
                <a:spcPct val="90000"/>
              </a:lnSpc>
              <a:spcAft>
                <a:spcPts val="1000"/>
              </a:spcAft>
            </a:pPr>
            <a:endParaRPr lang="en-US" sz="1200">
              <a:solidFill>
                <a:schemeClr val="bg1"/>
              </a:solidFill>
              <a:sym typeface="Trebuchet MS" panose="020B0603020202020204" pitchFamily="34" charset="0"/>
            </a:endParaRPr>
          </a:p>
        </p:txBody>
      </p:sp>
      <p:sp>
        <p:nvSpPr>
          <p:cNvPr id="8" name="Subtitle 2"/>
          <p:cNvSpPr>
            <a:spLocks noGrp="1"/>
          </p:cNvSpPr>
          <p:nvPr>
            <p:ph type="subTitle" idx="13" hasCustomPrompt="1"/>
          </p:nvPr>
        </p:nvSpPr>
        <p:spPr>
          <a:xfrm>
            <a:off x="400051" y="2158987"/>
            <a:ext cx="3973949" cy="541687"/>
          </a:xfrm>
          <a:prstGeom prst="rect">
            <a:avLst/>
          </a:prstGeom>
        </p:spPr>
        <p:txBody>
          <a:bodyPr>
            <a:noAutofit/>
          </a:bodyPr>
          <a:lstStyle>
            <a:lvl1pPr marL="0" indent="0" algn="l">
              <a:buNone/>
              <a:defRPr sz="1600">
                <a:solidFill>
                  <a:srgbClr val="0A3161"/>
                </a:solidFill>
                <a:latin typeface="+mn-lt"/>
                <a:ea typeface="+mn-ea"/>
                <a:cs typeface="+mn-cs"/>
                <a:sym typeface="Trebuchet MS" panose="020B0603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sp>
        <p:nvSpPr>
          <p:cNvPr id="9" name="Title 4"/>
          <p:cNvSpPr>
            <a:spLocks noGrp="1"/>
          </p:cNvSpPr>
          <p:nvPr>
            <p:ph type="title" hasCustomPrompt="1"/>
          </p:nvPr>
        </p:nvSpPr>
        <p:spPr>
          <a:xfrm>
            <a:off x="400051" y="1227048"/>
            <a:ext cx="3973949" cy="664797"/>
          </a:xfrm>
        </p:spPr>
        <p:txBody>
          <a:bodyPr vert="horz" anchor="t">
            <a:noAutofit/>
          </a:bodyPr>
          <a:lstStyle>
            <a:lvl1pPr>
              <a:defRPr sz="3000">
                <a:solidFill>
                  <a:srgbClr val="0A3161"/>
                </a:solidFill>
                <a:latin typeface="+mj-lt"/>
                <a:ea typeface="+mj-ea"/>
                <a:cs typeface="+mj-cs"/>
                <a:sym typeface="Trebuchet MS" panose="020B0603020202020204" pitchFamily="34" charset="0"/>
              </a:defRPr>
            </a:lvl1pPr>
          </a:lstStyle>
          <a:p>
            <a:r>
              <a:rPr lang="en-US"/>
              <a:t>Click to add title</a:t>
            </a:r>
          </a:p>
        </p:txBody>
      </p:sp>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22058770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D. Section header box">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7176132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Title 1"/>
          <p:cNvSpPr>
            <a:spLocks noGrp="1"/>
          </p:cNvSpPr>
          <p:nvPr>
            <p:ph type="title" hasCustomPrompt="1"/>
          </p:nvPr>
        </p:nvSpPr>
        <p:spPr bwMode="blackWhite">
          <a:xfrm>
            <a:off x="1284742" y="2668041"/>
            <a:ext cx="9620491" cy="3201026"/>
          </a:xfrm>
          <a:prstGeom prst="rect">
            <a:avLst/>
          </a:prstGeom>
          <a:ln w="9525">
            <a:noFill/>
          </a:ln>
          <a:extLst>
            <a:ext uri="{91240B29-F687-4F45-9708-019B960494DF}">
              <a14:hiddenLine xmlns:a14="http://schemas.microsoft.com/office/drawing/2010/main" w="9525">
                <a:solidFill>
                  <a:schemeClr val="bg1"/>
                </a:solidFill>
              </a14:hiddenLine>
            </a:ext>
          </a:extLst>
        </p:spPr>
        <p:txBody>
          <a:bodyPr vert="horz" lIns="274320" tIns="274320" rIns="274320" bIns="137160"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0A3161"/>
                </a:solidFill>
                <a:latin typeface="+mj-lt"/>
                <a:ea typeface="+mj-ea"/>
                <a:cs typeface="+mj-cs"/>
                <a:sym typeface="Trebuchet MS" panose="020B0603020202020204" pitchFamily="34" charset="0"/>
              </a:defRPr>
            </a:lvl1pPr>
          </a:lstStyle>
          <a:p>
            <a:r>
              <a:rPr lang="en-US"/>
              <a:t>Click to add section title</a:t>
            </a:r>
          </a:p>
        </p:txBody>
      </p:sp>
      <p:sp>
        <p:nvSpPr>
          <p:cNvPr id="11" name="Rectangle 10"/>
          <p:cNvSpPr/>
          <p:nvPr userDrawn="1"/>
        </p:nvSpPr>
        <p:spPr bwMode="white">
          <a:xfrm>
            <a:off x="1280693" y="1424081"/>
            <a:ext cx="951721" cy="951721"/>
          </a:xfrm>
          <a:prstGeom prst="rect">
            <a:avLst/>
          </a:prstGeom>
          <a:noFill/>
          <a:ln>
            <a:solidFill>
              <a:srgbClr val="559AE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5722738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D. Section header line">
    <p:bg bwMode="blackWhite">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84594208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7" name="Title 1"/>
          <p:cNvSpPr>
            <a:spLocks noGrp="1"/>
          </p:cNvSpPr>
          <p:nvPr>
            <p:ph type="title" hasCustomPrompt="1"/>
          </p:nvPr>
        </p:nvSpPr>
        <p:spPr bwMode="blackWhite">
          <a:xfrm>
            <a:off x="630000" y="3826800"/>
            <a:ext cx="10936800" cy="2041200"/>
          </a:xfrm>
        </p:spPr>
        <p:txBody>
          <a:bodyPr vert="horz" anchor="t">
            <a:noAutofit/>
          </a:bodyPr>
          <a:lstStyle>
            <a:lvl1pPr>
              <a:defRPr sz="5400">
                <a:solidFill>
                  <a:srgbClr val="0A3161"/>
                </a:solidFill>
                <a:latin typeface="+mj-lt"/>
                <a:ea typeface="+mj-ea"/>
                <a:cs typeface="+mj-cs"/>
                <a:sym typeface="Trebuchet MS" panose="020B0603020202020204" pitchFamily="34" charset="0"/>
              </a:defRPr>
            </a:lvl1pPr>
          </a:lstStyle>
          <a:p>
            <a:r>
              <a:rPr lang="en-US"/>
              <a:t>Click to add section title</a:t>
            </a:r>
          </a:p>
        </p:txBody>
      </p:sp>
      <p:cxnSp>
        <p:nvCxnSpPr>
          <p:cNvPr id="10" name="Straight Connector 9"/>
          <p:cNvCxnSpPr/>
          <p:nvPr userDrawn="1"/>
        </p:nvCxnSpPr>
        <p:spPr bwMode="white">
          <a:xfrm>
            <a:off x="630000" y="3680016"/>
            <a:ext cx="11558587" cy="0"/>
          </a:xfrm>
          <a:prstGeom prst="line">
            <a:avLst/>
          </a:prstGeom>
          <a:ln w="19050" cmpd="sng">
            <a:solidFill>
              <a:srgbClr val="559AED"/>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9" name="TextBox 8">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2" name="Picture 11"/>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8807809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D. White one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01214546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4064994" y="0"/>
            <a:ext cx="416951" cy="6858000"/>
          </a:xfrm>
          <a:prstGeom prst="rect">
            <a:avLst/>
          </a:prstGeom>
        </p:spPr>
      </p:pic>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4" name="Rectangle 23"/>
          <p:cNvSpPr/>
          <p:nvPr userDrawn="1"/>
        </p:nvSpPr>
        <p:spPr bwMode="white">
          <a:xfrm>
            <a:off x="0" y="0"/>
            <a:ext cx="4079508"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5" name="Title 4"/>
          <p:cNvSpPr>
            <a:spLocks noGrp="1"/>
          </p:cNvSpPr>
          <p:nvPr>
            <p:ph type="title" hasCustomPrompt="1"/>
          </p:nvPr>
        </p:nvSpPr>
        <p:spPr>
          <a:xfrm>
            <a:off x="400051" y="2681103"/>
            <a:ext cx="3357830" cy="1495794"/>
          </a:xfrm>
          <a:prstGeom prst="rect">
            <a:avLst/>
          </a:prstGeom>
        </p:spPr>
        <p:txBody>
          <a:bodyPr vert="horz" anchor="ctr">
            <a:noAutofit/>
          </a:bodyPr>
          <a:lstStyle>
            <a:lvl1pPr>
              <a:defRPr sz="3000">
                <a:solidFill>
                  <a:srgbClr val="0A3161"/>
                </a:solidFill>
                <a:latin typeface="+mj-lt"/>
                <a:ea typeface="+mj-ea"/>
                <a:cs typeface="+mj-cs"/>
                <a:sym typeface="Trebuchet MS" panose="020B0603020202020204" pitchFamily="34" charset="0"/>
              </a:defRPr>
            </a:lvl1pPr>
          </a:lstStyle>
          <a:p>
            <a:r>
              <a:rPr lang="en-US"/>
              <a:t>Click to</a:t>
            </a:r>
            <a:br>
              <a:rPr lang="en-US"/>
            </a:br>
            <a:r>
              <a:rPr lang="en-US"/>
              <a:t>add title</a:t>
            </a:r>
          </a:p>
        </p:txBody>
      </p:sp>
      <p:sp>
        <p:nvSpPr>
          <p:cNvPr id="16" name="TextBox 15"/>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Trebuchet MS" panose="020B0603020202020204" pitchFamily="34" charset="0"/>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
        <p:nvSpPr>
          <p:cNvPr id="13" name="Oval 1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52116027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D. Green highlight">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766083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7165606" y="0"/>
            <a:ext cx="416951" cy="6858000"/>
          </a:xfrm>
          <a:prstGeom prst="rect">
            <a:avLst/>
          </a:prstGeom>
        </p:spPr>
      </p:pic>
      <p:sp>
        <p:nvSpPr>
          <p:cNvPr id="14" name="Rectangle 13"/>
          <p:cNvSpPr/>
          <p:nvPr userDrawn="1"/>
        </p:nvSpPr>
        <p:spPr bwMode="white">
          <a:xfrm>
            <a:off x="0" y="0"/>
            <a:ext cx="7171956"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 name="Title 1"/>
          <p:cNvSpPr>
            <a:spLocks noGrp="1"/>
          </p:cNvSpPr>
          <p:nvPr>
            <p:ph type="title" hasCustomPrompt="1"/>
          </p:nvPr>
        </p:nvSpPr>
        <p:spPr>
          <a:xfrm>
            <a:off x="400051" y="387882"/>
            <a:ext cx="6506478" cy="566735"/>
          </a:xfrm>
          <a:prstGeom prst="rect">
            <a:avLst/>
          </a:prstGeom>
        </p:spPr>
        <p:txBody>
          <a:bodyPr vert="horz"/>
          <a:lstStyle>
            <a:lvl1pPr>
              <a:defRPr>
                <a:solidFill>
                  <a:srgbClr val="0A3161"/>
                </a:solidFill>
                <a:latin typeface="+mj-lt"/>
                <a:ea typeface="+mj-ea"/>
                <a:cs typeface="+mj-cs"/>
                <a:sym typeface="Trebuchet MS" panose="020B0603020202020204" pitchFamily="34" charset="0"/>
              </a:defRPr>
            </a:lvl1pPr>
          </a:lstStyle>
          <a:p>
            <a:r>
              <a:rPr lang="en-US"/>
              <a:t>Click to add title</a:t>
            </a:r>
          </a:p>
        </p:txBody>
      </p:sp>
      <p:sp>
        <p:nvSpPr>
          <p:cNvPr id="15" name="TextBox 14"/>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Trebuchet MS" panose="020B0603020202020204"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
        <p:nvSpPr>
          <p:cNvPr id="13" name="Oval 1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9821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D. Four column green">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2071734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6" name="Picture 15"/>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V="1">
            <a:off x="9029246" y="0"/>
            <a:ext cx="416951" cy="6858000"/>
          </a:xfrm>
          <a:prstGeom prst="rect">
            <a:avLst/>
          </a:prstGeom>
        </p:spPr>
      </p:pic>
      <p:sp>
        <p:nvSpPr>
          <p:cNvPr id="10" name="Rectangle 9"/>
          <p:cNvSpPr/>
          <p:nvPr userDrawn="1"/>
        </p:nvSpPr>
        <p:spPr bwMode="white">
          <a:xfrm>
            <a:off x="0" y="0"/>
            <a:ext cx="9034272"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2"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 name="Title 1"/>
          <p:cNvSpPr>
            <a:spLocks noGrp="1"/>
          </p:cNvSpPr>
          <p:nvPr>
            <p:ph type="title" hasCustomPrompt="1"/>
          </p:nvPr>
        </p:nvSpPr>
        <p:spPr>
          <a:xfrm>
            <a:off x="400051" y="387882"/>
            <a:ext cx="8331533" cy="566735"/>
          </a:xfrm>
          <a:prstGeom prst="rect">
            <a:avLst/>
          </a:prstGeom>
        </p:spPr>
        <p:txBody>
          <a:bodyPr vert="horz"/>
          <a:lstStyle>
            <a:lvl1pPr>
              <a:defRPr>
                <a:solidFill>
                  <a:srgbClr val="0A3161"/>
                </a:solidFill>
                <a:latin typeface="+mj-lt"/>
                <a:ea typeface="+mj-ea"/>
                <a:cs typeface="+mj-cs"/>
                <a:sym typeface="Trebuchet MS" panose="020B0603020202020204" pitchFamily="34" charset="0"/>
              </a:defRPr>
            </a:lvl1pPr>
          </a:lstStyle>
          <a:p>
            <a:r>
              <a:rPr lang="en-US"/>
              <a:t>Click to add title</a:t>
            </a:r>
          </a:p>
        </p:txBody>
      </p:sp>
      <p:sp>
        <p:nvSpPr>
          <p:cNvPr id="17" name="TextBox 1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Trebuchet MS" panose="020B0603020202020204" pitchFamily="34" charset="0"/>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
        <p:nvSpPr>
          <p:cNvPr id="13" name="Oval 1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44561677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userDrawn="1">
  <p:cSld name="D. Green one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38926219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4" name="Title 4"/>
          <p:cNvSpPr>
            <a:spLocks noGrp="1"/>
          </p:cNvSpPr>
          <p:nvPr>
            <p:ph type="title" hasCustomPrompt="1"/>
          </p:nvPr>
        </p:nvSpPr>
        <p:spPr>
          <a:xfrm>
            <a:off x="400051" y="2681103"/>
            <a:ext cx="3357830" cy="1495794"/>
          </a:xfrm>
          <a:prstGeom prst="rect">
            <a:avLst/>
          </a:prstGeom>
        </p:spPr>
        <p:txBody>
          <a:bodyPr vert="horz" anchor="ctr">
            <a:noAutofit/>
          </a:bodyPr>
          <a:lstStyle>
            <a:lvl1pPr>
              <a:defRPr sz="3000">
                <a:solidFill>
                  <a:schemeClr val="bg1"/>
                </a:solidFill>
                <a:latin typeface="+mj-lt"/>
                <a:ea typeface="+mj-ea"/>
                <a:cs typeface="+mj-cs"/>
                <a:sym typeface="Trebuchet MS" panose="020B0603020202020204" pitchFamily="34" charset="0"/>
              </a:defRPr>
            </a:lvl1pPr>
          </a:lstStyle>
          <a:p>
            <a:r>
              <a:rPr lang="en-US"/>
              <a:t>Click to</a:t>
            </a:r>
            <a:br>
              <a:rPr lang="en-US"/>
            </a:br>
            <a:r>
              <a:rPr lang="en-US"/>
              <a:t>add title</a:t>
            </a:r>
          </a:p>
        </p:txBody>
      </p:sp>
      <p:sp>
        <p:nvSpPr>
          <p:cNvPr id="26" name="Rectangle 25"/>
          <p:cNvSpPr/>
          <p:nvPr userDrawn="1"/>
        </p:nvSpPr>
        <p:spPr bwMode="ltGray">
          <a:xfrm>
            <a:off x="4080763" y="-1309"/>
            <a:ext cx="8111237" cy="6859309"/>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5" name="TextBox 14"/>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tx1"/>
              </a:solidFill>
              <a:latin typeface="+mn-lt"/>
              <a:ea typeface="+mn-ea"/>
              <a:cs typeface="+mn-cs"/>
              <a:sym typeface="Trebuchet MS" panose="020B0603020202020204"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42599629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D. Green half">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62902777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5689582" y="0"/>
            <a:ext cx="416951" cy="6858000"/>
          </a:xfrm>
          <a:prstGeom prst="rect">
            <a:avLst/>
          </a:prstGeom>
        </p:spPr>
      </p:pic>
      <p:sp>
        <p:nvSpPr>
          <p:cNvPr id="11" name="Rectangle 10"/>
          <p:cNvSpPr/>
          <p:nvPr userDrawn="1"/>
        </p:nvSpPr>
        <p:spPr>
          <a:xfrm>
            <a:off x="6096000" y="0"/>
            <a:ext cx="6096000" cy="6858000"/>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12" name="Picture Placeholder 18"/>
          <p:cNvSpPr>
            <a:spLocks noGrp="1"/>
          </p:cNvSpPr>
          <p:nvPr>
            <p:ph type="pic" sz="quarter" idx="14" hasCustomPrompt="1"/>
          </p:nvPr>
        </p:nvSpPr>
        <p:spPr>
          <a:xfrm>
            <a:off x="6092021" y="0"/>
            <a:ext cx="6099977" cy="6858000"/>
          </a:xfrm>
          <a:prstGeom prst="rect">
            <a:avLst/>
          </a:prstGeom>
          <a:noFill/>
        </p:spPr>
        <p:txBody>
          <a:bodyPr lIns="914400" tIns="914400" rIns="914400" bIns="914400"/>
          <a:lstStyle>
            <a:lvl1pPr algn="ctr">
              <a:defRPr sz="1800" baseline="0">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13" name="Title 1"/>
          <p:cNvSpPr>
            <a:spLocks noGrp="1"/>
          </p:cNvSpPr>
          <p:nvPr>
            <p:ph type="title" hasCustomPrompt="1"/>
          </p:nvPr>
        </p:nvSpPr>
        <p:spPr bwMode="blackWhite">
          <a:xfrm>
            <a:off x="400051" y="1785600"/>
            <a:ext cx="4618349" cy="3286800"/>
          </a:xfrm>
          <a:prstGeom prst="rect">
            <a:avLst/>
          </a:prstGeom>
          <a:noFill/>
        </p:spPr>
        <p:txBody>
          <a:bodyPr vert="horz" wrap="square" lIns="0" tIns="0" rIns="320040" bIns="0"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a:t>
            </a:r>
            <a:br>
              <a:rPr lang="en-US"/>
            </a:br>
            <a:r>
              <a:rPr lang="en-US"/>
              <a:t>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9" name="TextBox 18"/>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tx1"/>
              </a:solidFill>
              <a:latin typeface="+mn-lt"/>
              <a:ea typeface="+mn-ea"/>
              <a:cs typeface="+mn-cs"/>
              <a:sym typeface="Trebuchet MS" panose="020B0603020202020204" pitchFamily="34" charset="0"/>
            </a:endParaRPr>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4" name="TextBox 13">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3300504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D. Green two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17797296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7409849" y="0"/>
            <a:ext cx="416951" cy="6858000"/>
          </a:xfrm>
          <a:prstGeom prst="rect">
            <a:avLst/>
          </a:prstGeom>
        </p:spPr>
      </p:pic>
      <p:sp>
        <p:nvSpPr>
          <p:cNvPr id="11" name="Rectangle 10"/>
          <p:cNvSpPr/>
          <p:nvPr userDrawn="1"/>
        </p:nvSpPr>
        <p:spPr bwMode="gray">
          <a:xfrm>
            <a:off x="7819543" y="0"/>
            <a:ext cx="4372457"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2" name="Picture Placeholder 5"/>
          <p:cNvSpPr>
            <a:spLocks noGrp="1"/>
          </p:cNvSpPr>
          <p:nvPr>
            <p:ph type="pic" sz="quarter" idx="11" hasCustomPrompt="1"/>
          </p:nvPr>
        </p:nvSpPr>
        <p:spPr>
          <a:xfrm>
            <a:off x="7820025" y="0"/>
            <a:ext cx="4371975" cy="6858000"/>
          </a:xfrm>
          <a:prstGeom prst="rect">
            <a:avLst/>
          </a:prstGeom>
          <a:noFill/>
        </p:spPr>
        <p:txBody>
          <a:bodyPr lIns="182880" tIns="914400" rIns="182880" bIns="914400"/>
          <a:lstStyle>
            <a:lvl1pPr algn="ctr">
              <a:defRPr sz="1600">
                <a:solidFill>
                  <a:schemeClr val="tx1"/>
                </a:solidFill>
                <a:latin typeface="+mn-lt"/>
                <a:ea typeface="+mn-ea"/>
                <a:cs typeface="+mn-cs"/>
                <a:sym typeface="Trebuchet MS" panose="020B0603020202020204" pitchFamily="34" charset="0"/>
              </a:defRPr>
            </a:lvl1pPr>
          </a:lstStyle>
          <a:p>
            <a:r>
              <a:rPr lang="en-US"/>
              <a:t>Click icon below to insert an image or remove this placeholder to use the whitespace in another way</a:t>
            </a: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5" name="Title 1"/>
          <p:cNvSpPr>
            <a:spLocks noGrp="1"/>
          </p:cNvSpPr>
          <p:nvPr>
            <p:ph type="title" hasCustomPrompt="1"/>
          </p:nvPr>
        </p:nvSpPr>
        <p:spPr bwMode="black">
          <a:xfrm>
            <a:off x="400051" y="1785600"/>
            <a:ext cx="6478437" cy="3286800"/>
          </a:xfrm>
          <a:prstGeom prst="rect">
            <a:avLst/>
          </a:prstGeom>
        </p:spPr>
        <p:txBody>
          <a:bodyPr vert="horz" anchor="ctr">
            <a:noAutofit/>
          </a:bodyPr>
          <a:lstStyle>
            <a:lvl1pPr>
              <a:defRPr sz="4400">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8" name="TextBox 1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tx1"/>
              </a:solidFill>
              <a:latin typeface="+mn-lt"/>
              <a:ea typeface="+mn-ea"/>
              <a:cs typeface="+mn-cs"/>
              <a:sym typeface="Trebuchet MS" panose="020B0603020202020204" pitchFamily="34" charset="0"/>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4579456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 Offset Right">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id="{EA5E9CF7-CEF9-4FE0-A901-FD669A684FD8}"/>
              </a:ext>
            </a:extLst>
          </p:cNvPr>
          <p:cNvSpPr>
            <a:spLocks noGrp="1"/>
          </p:cNvSpPr>
          <p:nvPr>
            <p:ph sz="quarter" idx="10"/>
          </p:nvPr>
        </p:nvSpPr>
        <p:spPr>
          <a:xfrm>
            <a:off x="5181600" y="1444871"/>
            <a:ext cx="6172200" cy="3968257"/>
          </a:xfrm>
          <a:prstGeom prst="rect">
            <a:avLst/>
          </a:prstGeom>
          <a:solidFill>
            <a:schemeClr val="bg2"/>
          </a:solidFill>
        </p:spPr>
        <p:txBody>
          <a:bodyPr lIns="1097280" tIns="457200" rIns="457200" bIns="457200"/>
          <a:lstStyle>
            <a:lvl1pPr marL="0" indent="0">
              <a:buNone/>
              <a:defRPr>
                <a:solidFill>
                  <a:schemeClr val="tx1"/>
                </a:solidFill>
              </a:defRPr>
            </a:lvl1pPr>
            <a:lvl2pPr marL="457200" indent="0">
              <a:buNone/>
              <a:defRPr>
                <a:solidFill>
                  <a:schemeClr val="tx1"/>
                </a:solidFill>
              </a:defRPr>
            </a:lvl2pPr>
            <a:lvl3pPr marL="914400" indent="0">
              <a:buNone/>
              <a:defRPr>
                <a:solidFill>
                  <a:schemeClr val="tx1"/>
                </a:solidFill>
              </a:defRPr>
            </a:lvl3pPr>
            <a:lvl4pPr marL="1371600" indent="0">
              <a:buNone/>
              <a:defRPr>
                <a:solidFill>
                  <a:schemeClr val="tx1"/>
                </a:solidFill>
              </a:defRPr>
            </a:lvl4pPr>
            <a:lvl5pPr marL="1828800" indent="0">
              <a:buNone/>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Picture Placeholder 4">
            <a:extLst>
              <a:ext uri="{FF2B5EF4-FFF2-40B4-BE49-F238E27FC236}">
                <a16:creationId xmlns:a16="http://schemas.microsoft.com/office/drawing/2014/main" id="{982CABFE-6A21-412D-93FB-F8E46B2F42AF}"/>
              </a:ext>
            </a:extLst>
          </p:cNvPr>
          <p:cNvSpPr>
            <a:spLocks noGrp="1"/>
          </p:cNvSpPr>
          <p:nvPr>
            <p:ph type="pic" sz="quarter" idx="11" hasCustomPrompt="1"/>
          </p:nvPr>
        </p:nvSpPr>
        <p:spPr>
          <a:xfrm>
            <a:off x="838200" y="1669308"/>
            <a:ext cx="5029200" cy="3519384"/>
          </a:xfrm>
          <a:prstGeom prst="rect">
            <a:avLst/>
          </a:prstGeom>
        </p:spPr>
        <p:txBody>
          <a:bodyPr anchor="ctr"/>
          <a:lstStyle>
            <a:lvl1pPr marL="0" indent="0" algn="ctr">
              <a:buNone/>
              <a:defRPr/>
            </a:lvl1pPr>
          </a:lstStyle>
          <a:p>
            <a:r>
              <a:rPr lang="en-US"/>
              <a:t>Click icon to add a picture</a:t>
            </a:r>
          </a:p>
        </p:txBody>
      </p:sp>
      <p:sp>
        <p:nvSpPr>
          <p:cNvPr id="17" name="Title 5">
            <a:extLst>
              <a:ext uri="{FF2B5EF4-FFF2-40B4-BE49-F238E27FC236}">
                <a16:creationId xmlns:a16="http://schemas.microsoft.com/office/drawing/2014/main" id="{18D0239B-F48F-B7A5-ACFE-6B12A115C010}"/>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18" name="Straight Connector 17">
            <a:extLst>
              <a:ext uri="{FF2B5EF4-FFF2-40B4-BE49-F238E27FC236}">
                <a16:creationId xmlns:a16="http://schemas.microsoft.com/office/drawing/2014/main" id="{A7B7E936-B9C3-5343-6C0D-3C6C294F61AF}"/>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76838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D. Left arrow">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84451997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24" imgH="324" progId="TCLayout.ActiveDocument.1">
                  <p:embed/>
                </p:oleObj>
              </mc:Choice>
              <mc:Fallback>
                <p:oleObj name="think-cell Slide" r:id="rId4" imgW="324" imgH="32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0" name="Title 2"/>
          <p:cNvSpPr>
            <a:spLocks noGrp="1"/>
          </p:cNvSpPr>
          <p:nvPr>
            <p:ph type="title" hasCustomPrompt="1"/>
          </p:nvPr>
        </p:nvSpPr>
        <p:spPr>
          <a:xfrm>
            <a:off x="630000" y="2764203"/>
            <a:ext cx="2478638" cy="1314311"/>
          </a:xfrm>
          <a:prstGeom prst="rect">
            <a:avLst/>
          </a:prstGeom>
        </p:spPr>
        <p:txBody>
          <a:bodyPr vert="horz" anchor="ctr">
            <a:noAutofit/>
          </a:bodyPr>
          <a:lstStyle>
            <a:lvl1pPr>
              <a:defRPr sz="2400">
                <a:solidFill>
                  <a:srgbClr val="0A3161"/>
                </a:solidFill>
                <a:latin typeface="+mj-lt"/>
                <a:ea typeface="+mj-ea"/>
                <a:cs typeface="+mj-cs"/>
                <a:sym typeface="Trebuchet MS" panose="020B0603020202020204" pitchFamily="34" charset="0"/>
              </a:defRPr>
            </a:lvl1pPr>
          </a:lstStyle>
          <a:p>
            <a:r>
              <a:rPr lang="en-US">
                <a:solidFill>
                  <a:schemeClr val="tx2"/>
                </a:solidFill>
              </a:rPr>
              <a:t>Click to add title</a:t>
            </a:r>
          </a:p>
        </p:txBody>
      </p:sp>
      <p:pic>
        <p:nvPicPr>
          <p:cNvPr id="12" name="Picture 1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32442" y="3590399"/>
            <a:ext cx="1365250" cy="3382962"/>
          </a:xfrm>
          <a:custGeom>
            <a:avLst/>
            <a:gdLst>
              <a:gd name="connsiteX0" fmla="*/ 919541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264716 h 3382962"/>
              <a:gd name="connsiteX5" fmla="*/ 129871 w 1365250"/>
              <a:gd name="connsiteY5" fmla="*/ 3267601 h 3382962"/>
              <a:gd name="connsiteX6" fmla="*/ 0 w 1365250"/>
              <a:gd name="connsiteY6" fmla="*/ 0 h 3382962"/>
              <a:gd name="connsiteX7" fmla="*/ 909386 w 1365250"/>
              <a:gd name="connsiteY7" fmla="*/ 0 h 3382962"/>
              <a:gd name="connsiteX8" fmla="*/ 0 w 1365250"/>
              <a:gd name="connsiteY8" fmla="*/ 298560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19541" y="0"/>
                </a:moveTo>
                <a:lnTo>
                  <a:pt x="1365250" y="0"/>
                </a:lnTo>
                <a:lnTo>
                  <a:pt x="1365250" y="3382962"/>
                </a:lnTo>
                <a:lnTo>
                  <a:pt x="0" y="3382962"/>
                </a:lnTo>
                <a:lnTo>
                  <a:pt x="0" y="3264716"/>
                </a:lnTo>
                <a:lnTo>
                  <a:pt x="129871" y="3267601"/>
                </a:lnTo>
                <a:close/>
                <a:moveTo>
                  <a:pt x="0" y="0"/>
                </a:moveTo>
                <a:lnTo>
                  <a:pt x="909386" y="0"/>
                </a:lnTo>
                <a:lnTo>
                  <a:pt x="0" y="2985607"/>
                </a:lnTo>
                <a:close/>
              </a:path>
            </a:pathLst>
          </a:custGeom>
          <a:noFill/>
          <a:extLst>
            <a:ext uri="{909E8E84-426E-40DD-AFC4-6F175D3DCCD1}">
              <a14:hiddenFill xmlns:a14="http://schemas.microsoft.com/office/drawing/2010/main">
                <a:solidFill>
                  <a:srgbClr val="FFFFFF"/>
                </a:solidFill>
              </a14:hiddenFill>
            </a:ext>
          </a:extLst>
        </p:spPr>
      </p:pic>
      <p:sp>
        <p:nvSpPr>
          <p:cNvPr id="15" name="TextBox 14"/>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Trebuchet MS" panose="020B0603020202020204" pitchFamily="34" charset="0"/>
            </a:endParaRPr>
          </a:p>
        </p:txBody>
      </p:sp>
      <p:pic>
        <p:nvPicPr>
          <p:cNvPr id="17" name="Picture 1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
        <p:nvSpPr>
          <p:cNvPr id="14" name="Oval 13"/>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425217304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D. Green left arrow">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3209280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Freeform 14"/>
          <p:cNvSpPr/>
          <p:nvPr userDrawn="1"/>
        </p:nvSpPr>
        <p:spPr bwMode="ltGray">
          <a:xfrm>
            <a:off x="1524" y="131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16448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5" name="Title 4"/>
          <p:cNvSpPr>
            <a:spLocks noGrp="1"/>
          </p:cNvSpPr>
          <p:nvPr>
            <p:ph type="title" hasCustomPrompt="1"/>
          </p:nvPr>
        </p:nvSpPr>
        <p:spPr>
          <a:xfrm>
            <a:off x="400051" y="2764203"/>
            <a:ext cx="2708587" cy="1314311"/>
          </a:xfrm>
        </p:spPr>
        <p:txBody>
          <a:bodyPr vert="horz" anchor="ctr" anchorCtr="0">
            <a:noAutofit/>
          </a:bodyPr>
          <a:lstStyle>
            <a:lvl1pPr>
              <a:defRPr>
                <a:solidFill>
                  <a:srgbClr val="FFFFFF"/>
                </a:solidFill>
                <a:latin typeface="+mj-lt"/>
                <a:ea typeface="+mj-ea"/>
                <a:cs typeface="+mj-cs"/>
              </a:defRPr>
            </a:lvl1pPr>
          </a:lstStyle>
          <a:p>
            <a:r>
              <a:rPr lang="en-US"/>
              <a:t>Click to</a:t>
            </a:r>
            <a:br>
              <a:rPr lang="en-US"/>
            </a:br>
            <a:r>
              <a:rPr lang="en-US"/>
              <a:t>add title</a:t>
            </a:r>
          </a:p>
        </p:txBody>
      </p:sp>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rot="120000">
            <a:off x="2174642" y="3402828"/>
            <a:ext cx="2694666" cy="3461745"/>
          </a:xfrm>
          <a:custGeom>
            <a:avLst/>
            <a:gdLst>
              <a:gd name="connsiteX0" fmla="*/ 0 w 2694666"/>
              <a:gd name="connsiteY0" fmla="*/ 0 h 3461745"/>
              <a:gd name="connsiteX1" fmla="*/ 2694666 w 2694666"/>
              <a:gd name="connsiteY1" fmla="*/ 0 h 3461745"/>
              <a:gd name="connsiteX2" fmla="*/ 2694666 w 2694666"/>
              <a:gd name="connsiteY2" fmla="*/ 3461745 h 3461745"/>
              <a:gd name="connsiteX3" fmla="*/ 1325678 w 2694666"/>
              <a:gd name="connsiteY3" fmla="*/ 3461745 h 3461745"/>
              <a:gd name="connsiteX4" fmla="*/ 1671729 w 2694666"/>
              <a:gd name="connsiteY4" fmla="*/ 3449661 h 3461745"/>
              <a:gd name="connsiteX5" fmla="*/ 1894583 w 2694666"/>
              <a:gd name="connsiteY5" fmla="*/ 6023 h 3461745"/>
              <a:gd name="connsiteX6" fmla="*/ 1847153 w 2694666"/>
              <a:gd name="connsiteY6" fmla="*/ 12445 h 3461745"/>
              <a:gd name="connsiteX7" fmla="*/ 1149427 w 2694666"/>
              <a:gd name="connsiteY7" fmla="*/ 3461745 h 3461745"/>
              <a:gd name="connsiteX8" fmla="*/ 0 w 2694666"/>
              <a:gd name="connsiteY8" fmla="*/ 3461745 h 346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4666" h="3461745">
                <a:moveTo>
                  <a:pt x="0" y="0"/>
                </a:moveTo>
                <a:lnTo>
                  <a:pt x="2694666" y="0"/>
                </a:lnTo>
                <a:lnTo>
                  <a:pt x="2694666" y="3461745"/>
                </a:lnTo>
                <a:lnTo>
                  <a:pt x="1325678" y="3461745"/>
                </a:lnTo>
                <a:lnTo>
                  <a:pt x="1671729" y="3449661"/>
                </a:lnTo>
                <a:lnTo>
                  <a:pt x="1894583" y="6023"/>
                </a:lnTo>
                <a:lnTo>
                  <a:pt x="1847153" y="12445"/>
                </a:lnTo>
                <a:lnTo>
                  <a:pt x="1149427" y="3461745"/>
                </a:lnTo>
                <a:lnTo>
                  <a:pt x="0" y="3461745"/>
                </a:lnTo>
                <a:close/>
              </a:path>
            </a:pathLst>
          </a:custGeom>
        </p:spPr>
      </p:pic>
      <p:sp>
        <p:nvSpPr>
          <p:cNvPr id="14" name="TextBox 13"/>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tx1"/>
              </a:solidFill>
              <a:latin typeface="+mn-lt"/>
              <a:ea typeface="+mn-ea"/>
              <a:cs typeface="+mn-cs"/>
              <a:sym typeface="Trebuchet MS" panose="020B0603020202020204" pitchFamily="34" charset="0"/>
            </a:endParaRPr>
          </a:p>
        </p:txBody>
      </p:sp>
      <p:pic>
        <p:nvPicPr>
          <p:cNvPr id="20" name="Picture 1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67004911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D. Arrow one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75862037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7"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9" name="Pentagon 3"/>
          <p:cNvSpPr/>
          <p:nvPr userDrawn="1"/>
        </p:nvSpPr>
        <p:spPr bwMode="white">
          <a:xfrm>
            <a:off x="1" y="0"/>
            <a:ext cx="5426920"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400051" y="1785600"/>
            <a:ext cx="4292184" cy="3286800"/>
          </a:xfrm>
          <a:prstGeom prst="rect">
            <a:avLst/>
          </a:prstGeom>
        </p:spPr>
        <p:txBody>
          <a:bodyPr vert="horz" anchor="ctr">
            <a:noAutofit/>
          </a:bodyPr>
          <a:lstStyle>
            <a:lvl1pPr>
              <a:defRPr sz="4400" b="0">
                <a:solidFill>
                  <a:srgbClr val="0A3161"/>
                </a:solidFill>
                <a:latin typeface="+mj-lt"/>
                <a:ea typeface="+mj-ea"/>
                <a:cs typeface="+mj-cs"/>
                <a:sym typeface="Trebuchet MS" panose="020B0603020202020204" pitchFamily="34" charset="0"/>
              </a:defRPr>
            </a:lvl1pPr>
          </a:lstStyle>
          <a:p>
            <a:r>
              <a:rPr lang="en-US"/>
              <a:t>Click to</a:t>
            </a:r>
            <a:br>
              <a:rPr lang="en-US"/>
            </a:br>
            <a:r>
              <a:rPr lang="en-US"/>
              <a:t>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4581525" y="3394392"/>
            <a:ext cx="1298575" cy="3571875"/>
          </a:xfrm>
          <a:custGeom>
            <a:avLst/>
            <a:gdLst>
              <a:gd name="connsiteX0" fmla="*/ 0 w 1298575"/>
              <a:gd name="connsiteY0" fmla="*/ 0 h 3571875"/>
              <a:gd name="connsiteX1" fmla="*/ 1298575 w 1298575"/>
              <a:gd name="connsiteY1" fmla="*/ 0 h 3571875"/>
              <a:gd name="connsiteX2" fmla="*/ 1298575 w 1298575"/>
              <a:gd name="connsiteY2" fmla="*/ 3571875 h 3571875"/>
              <a:gd name="connsiteX3" fmla="*/ 0 w 1298575"/>
              <a:gd name="connsiteY3" fmla="*/ 3571875 h 3571875"/>
              <a:gd name="connsiteX4" fmla="*/ 0 w 1298575"/>
              <a:gd name="connsiteY4" fmla="*/ 3465683 h 3571875"/>
              <a:gd name="connsiteX5" fmla="*/ 139700 w 1298575"/>
              <a:gd name="connsiteY5" fmla="*/ 3466783 h 3571875"/>
              <a:gd name="connsiteX6" fmla="*/ 841375 w 1298575"/>
              <a:gd name="connsiteY6" fmla="*/ 21908 h 3571875"/>
              <a:gd name="connsiteX7" fmla="*/ 0 w 1298575"/>
              <a:gd name="connsiteY7" fmla="*/ 2642743 h 3571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8575" h="3571875">
                <a:moveTo>
                  <a:pt x="0" y="0"/>
                </a:moveTo>
                <a:lnTo>
                  <a:pt x="1298575" y="0"/>
                </a:lnTo>
                <a:lnTo>
                  <a:pt x="1298575" y="3571875"/>
                </a:lnTo>
                <a:lnTo>
                  <a:pt x="0" y="3571875"/>
                </a:lnTo>
                <a:lnTo>
                  <a:pt x="0" y="3465683"/>
                </a:lnTo>
                <a:lnTo>
                  <a:pt x="139700" y="3466783"/>
                </a:lnTo>
                <a:lnTo>
                  <a:pt x="841375" y="21908"/>
                </a:lnTo>
                <a:lnTo>
                  <a:pt x="0" y="2642743"/>
                </a:lnTo>
                <a:close/>
              </a:path>
            </a:pathLst>
          </a:custGeom>
          <a:noFill/>
          <a:extLst>
            <a:ext uri="{909E8E84-426E-40DD-AFC4-6F175D3DCCD1}">
              <a14:hiddenFill xmlns:a14="http://schemas.microsoft.com/office/drawing/2010/main">
                <a:solidFill>
                  <a:srgbClr val="FFFFFF"/>
                </a:solidFill>
              </a14:hiddenFill>
            </a:ext>
          </a:extLst>
        </p:spPr>
      </p:pic>
      <p:sp>
        <p:nvSpPr>
          <p:cNvPr id="15" name="TextBox 14"/>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Trebuchet MS" panose="020B0603020202020204"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
        <p:nvSpPr>
          <p:cNvPr id="13" name="Oval 1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1785713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D. Green arrow one third">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6149668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9" name="Pentagon 3"/>
          <p:cNvSpPr/>
          <p:nvPr userDrawn="1"/>
        </p:nvSpPr>
        <p:spPr bwMode="white">
          <a:xfrm>
            <a:off x="1" y="0"/>
            <a:ext cx="5426920" cy="6858000"/>
          </a:xfrm>
          <a:prstGeom prst="homePlate">
            <a:avLst>
              <a:gd name="adj" fmla="val 12939"/>
            </a:avLst>
          </a:prstGeom>
          <a:gradFill flip="none" rotWithShape="1">
            <a:gsLst>
              <a:gs pos="0">
                <a:srgbClr val="0A3161"/>
              </a:gs>
              <a:gs pos="100000">
                <a:srgbClr val="0A316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itle 1"/>
          <p:cNvSpPr>
            <a:spLocks noGrp="1"/>
          </p:cNvSpPr>
          <p:nvPr>
            <p:ph type="title" hasCustomPrompt="1"/>
          </p:nvPr>
        </p:nvSpPr>
        <p:spPr>
          <a:xfrm>
            <a:off x="400051" y="1785600"/>
            <a:ext cx="4292184" cy="3286800"/>
          </a:xfrm>
          <a:prstGeom prst="rect">
            <a:avLst/>
          </a:prstGeom>
        </p:spPr>
        <p:txBody>
          <a:bodyPr vert="horz" anchor="ctr">
            <a:noAutofit/>
          </a:bodyPr>
          <a:lstStyle>
            <a:lvl1pPr>
              <a:defRPr sz="4400" b="0">
                <a:solidFill>
                  <a:srgbClr val="FFFFFF"/>
                </a:solidFill>
                <a:latin typeface="+mj-lt"/>
                <a:ea typeface="+mj-ea"/>
                <a:cs typeface="+mj-cs"/>
                <a:sym typeface="Trebuchet MS" panose="020B0603020202020204" pitchFamily="34" charset="0"/>
              </a:defRPr>
            </a:lvl1pPr>
          </a:lstStyle>
          <a:p>
            <a:r>
              <a:rPr lang="en-US"/>
              <a:t>Click to</a:t>
            </a:r>
            <a:br>
              <a:rPr lang="en-US"/>
            </a:br>
            <a:r>
              <a:rPr lang="en-US"/>
              <a:t>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a:off x="3578059" y="3416300"/>
            <a:ext cx="2694666" cy="3441700"/>
          </a:xfrm>
          <a:custGeom>
            <a:avLst/>
            <a:gdLst>
              <a:gd name="connsiteX0" fmla="*/ 2040063 w 2694666"/>
              <a:gd name="connsiteY0" fmla="*/ 0 h 3441700"/>
              <a:gd name="connsiteX1" fmla="*/ 2694666 w 2694666"/>
              <a:gd name="connsiteY1" fmla="*/ 0 h 3441700"/>
              <a:gd name="connsiteX2" fmla="*/ 2694666 w 2694666"/>
              <a:gd name="connsiteY2" fmla="*/ 3441700 h 3441700"/>
              <a:gd name="connsiteX3" fmla="*/ 1510783 w 2694666"/>
              <a:gd name="connsiteY3" fmla="*/ 3441700 h 3441700"/>
              <a:gd name="connsiteX4" fmla="*/ 1816742 w 2694666"/>
              <a:gd name="connsiteY4" fmla="*/ 365420 h 3441700"/>
              <a:gd name="connsiteX5" fmla="*/ 2022641 w 2694666"/>
              <a:gd name="connsiteY5" fmla="*/ 379413 h 3441700"/>
              <a:gd name="connsiteX6" fmla="*/ 0 w 2694666"/>
              <a:gd name="connsiteY6" fmla="*/ 0 h 3441700"/>
              <a:gd name="connsiteX7" fmla="*/ 1846270 w 2694666"/>
              <a:gd name="connsiteY7" fmla="*/ 0 h 3441700"/>
              <a:gd name="connsiteX8" fmla="*/ 1848810 w 2694666"/>
              <a:gd name="connsiteY8" fmla="*/ 12700 h 3441700"/>
              <a:gd name="connsiteX9" fmla="*/ 1777372 w 2694666"/>
              <a:gd name="connsiteY9" fmla="*/ 362744 h 3441700"/>
              <a:gd name="connsiteX10" fmla="*/ 1780172 w 2694666"/>
              <a:gd name="connsiteY10" fmla="*/ 362934 h 3441700"/>
              <a:gd name="connsiteX11" fmla="*/ 1144340 w 2694666"/>
              <a:gd name="connsiteY11" fmla="*/ 3441700 h 3441700"/>
              <a:gd name="connsiteX12" fmla="*/ 0 w 2694666"/>
              <a:gd name="connsiteY12" fmla="*/ 3441700 h 3441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694666" h="3441700">
                <a:moveTo>
                  <a:pt x="2040063" y="0"/>
                </a:moveTo>
                <a:lnTo>
                  <a:pt x="2694666" y="0"/>
                </a:lnTo>
                <a:lnTo>
                  <a:pt x="2694666" y="3441700"/>
                </a:lnTo>
                <a:lnTo>
                  <a:pt x="1510783" y="3441700"/>
                </a:lnTo>
                <a:lnTo>
                  <a:pt x="1816742" y="365420"/>
                </a:lnTo>
                <a:lnTo>
                  <a:pt x="2022641" y="379413"/>
                </a:lnTo>
                <a:close/>
                <a:moveTo>
                  <a:pt x="0" y="0"/>
                </a:moveTo>
                <a:lnTo>
                  <a:pt x="1846270" y="0"/>
                </a:lnTo>
                <a:lnTo>
                  <a:pt x="1848810" y="12700"/>
                </a:lnTo>
                <a:lnTo>
                  <a:pt x="1777372" y="362744"/>
                </a:lnTo>
                <a:lnTo>
                  <a:pt x="1780172" y="362934"/>
                </a:lnTo>
                <a:lnTo>
                  <a:pt x="1144340" y="3441700"/>
                </a:lnTo>
                <a:lnTo>
                  <a:pt x="0" y="3441700"/>
                </a:lnTo>
                <a:close/>
              </a:path>
            </a:pathLst>
          </a:custGeom>
        </p:spPr>
      </p:pic>
      <p:sp>
        <p:nvSpPr>
          <p:cNvPr id="17" name="TextBox 1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tx1"/>
              </a:solidFill>
              <a:latin typeface="+mn-lt"/>
              <a:ea typeface="+mn-ea"/>
              <a:cs typeface="+mn-cs"/>
              <a:sym typeface="Trebuchet MS" panose="020B0603020202020204" pitchFamily="34" charset="0"/>
            </a:endParaRPr>
          </a:p>
        </p:txBody>
      </p:sp>
      <p:pic>
        <p:nvPicPr>
          <p:cNvPr id="21" name="Picture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25068096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preserve="1" userDrawn="1">
  <p:cSld name="D. Arrow half">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1977306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400051" y="387882"/>
            <a:ext cx="4977771" cy="566735"/>
          </a:xfrm>
          <a:prstGeom prst="rect">
            <a:avLst/>
          </a:prstGeom>
        </p:spPr>
        <p:txBody>
          <a:bodyPr vert="horz"/>
          <a:lstStyle>
            <a:lvl1pPr>
              <a:defRPr>
                <a:solidFill>
                  <a:srgbClr val="0A3161"/>
                </a:solidFill>
                <a:latin typeface="+mj-lt"/>
                <a:ea typeface="+mj-ea"/>
                <a:cs typeface="+mj-cs"/>
                <a:sym typeface="Trebuchet MS" panose="020B0603020202020204" pitchFamily="34" charset="0"/>
              </a:defRPr>
            </a:lvl1pPr>
          </a:lstStyle>
          <a:p>
            <a:r>
              <a:rPr lang="en-US"/>
              <a:t>Click to add title</a:t>
            </a:r>
          </a:p>
        </p:txBody>
      </p:sp>
      <p:sp>
        <p:nvSpPr>
          <p:cNvPr id="18"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397806" y="3589606"/>
            <a:ext cx="1365250" cy="3382962"/>
          </a:xfrm>
          <a:custGeom>
            <a:avLst/>
            <a:gdLst>
              <a:gd name="connsiteX0" fmla="*/ 920598 w 1365250"/>
              <a:gd name="connsiteY0" fmla="*/ 0 h 3382962"/>
              <a:gd name="connsiteX1" fmla="*/ 1365250 w 1365250"/>
              <a:gd name="connsiteY1" fmla="*/ 0 h 3382962"/>
              <a:gd name="connsiteX2" fmla="*/ 1365250 w 1365250"/>
              <a:gd name="connsiteY2" fmla="*/ 3382962 h 3382962"/>
              <a:gd name="connsiteX3" fmla="*/ 0 w 1365250"/>
              <a:gd name="connsiteY3" fmla="*/ 3382962 h 3382962"/>
              <a:gd name="connsiteX4" fmla="*/ 0 w 1365250"/>
              <a:gd name="connsiteY4" fmla="*/ 3320782 h 3382962"/>
              <a:gd name="connsiteX5" fmla="*/ 126694 w 1365250"/>
              <a:gd name="connsiteY5" fmla="*/ 3320782 h 3382962"/>
              <a:gd name="connsiteX6" fmla="*/ 0 w 1365250"/>
              <a:gd name="connsiteY6" fmla="*/ 0 h 3382962"/>
              <a:gd name="connsiteX7" fmla="*/ 908172 w 1365250"/>
              <a:gd name="connsiteY7" fmla="*/ 0 h 3382962"/>
              <a:gd name="connsiteX8" fmla="*/ 0 w 1365250"/>
              <a:gd name="connsiteY8" fmla="*/ 2890357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5250" h="3382962">
                <a:moveTo>
                  <a:pt x="920598" y="0"/>
                </a:moveTo>
                <a:lnTo>
                  <a:pt x="1365250" y="0"/>
                </a:lnTo>
                <a:lnTo>
                  <a:pt x="1365250" y="3382962"/>
                </a:lnTo>
                <a:lnTo>
                  <a:pt x="0" y="3382962"/>
                </a:lnTo>
                <a:lnTo>
                  <a:pt x="0" y="3320782"/>
                </a:lnTo>
                <a:lnTo>
                  <a:pt x="126694" y="3320782"/>
                </a:lnTo>
                <a:close/>
                <a:moveTo>
                  <a:pt x="0" y="0"/>
                </a:moveTo>
                <a:lnTo>
                  <a:pt x="908172" y="0"/>
                </a:lnTo>
                <a:lnTo>
                  <a:pt x="0" y="2890357"/>
                </a:lnTo>
                <a:close/>
              </a:path>
            </a:pathLst>
          </a:custGeom>
          <a:noFill/>
          <a:extLst>
            <a:ext uri="{909E8E84-426E-40DD-AFC4-6F175D3DCCD1}">
              <a14:hiddenFill xmlns:a14="http://schemas.microsoft.com/office/drawing/2010/main">
                <a:solidFill>
                  <a:srgbClr val="FFFFFF"/>
                </a:solidFill>
              </a14:hiddenFill>
            </a:ext>
          </a:extLst>
        </p:spPr>
      </p:pic>
      <p:sp>
        <p:nvSpPr>
          <p:cNvPr id="15" name="TextBox 14"/>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Trebuchet MS" panose="020B0603020202020204" pitchFamily="34" charset="0"/>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
        <p:nvSpPr>
          <p:cNvPr id="13" name="Oval 1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91858117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D. Green arrow half">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42610257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Pentagon 8"/>
          <p:cNvSpPr/>
          <p:nvPr/>
        </p:nvSpPr>
        <p:spPr bwMode="white">
          <a:xfrm>
            <a:off x="0" y="0"/>
            <a:ext cx="6363546" cy="6858000"/>
          </a:xfrm>
          <a:prstGeom prst="homePlate">
            <a:avLst>
              <a:gd name="adj" fmla="val 12939"/>
            </a:avLst>
          </a:prstGeom>
          <a:gradFill flip="none" rotWithShape="1">
            <a:gsLst>
              <a:gs pos="0">
                <a:srgbClr val="0A3161"/>
              </a:gs>
              <a:gs pos="100000">
                <a:srgbClr val="0A3161"/>
              </a:gs>
            </a:gsLst>
            <a:lin ang="81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3" name="Title 2"/>
          <p:cNvSpPr>
            <a:spLocks noGrp="1"/>
          </p:cNvSpPr>
          <p:nvPr>
            <p:ph type="title" hasCustomPrompt="1"/>
          </p:nvPr>
        </p:nvSpPr>
        <p:spPr>
          <a:xfrm>
            <a:off x="400051" y="387882"/>
            <a:ext cx="4977771" cy="566735"/>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rot="120000">
            <a:off x="4460172" y="3407803"/>
            <a:ext cx="2694666" cy="3456551"/>
          </a:xfrm>
          <a:custGeom>
            <a:avLst/>
            <a:gdLst>
              <a:gd name="connsiteX0" fmla="*/ 2136534 w 2694666"/>
              <a:gd name="connsiteY0" fmla="*/ 0 h 3456551"/>
              <a:gd name="connsiteX1" fmla="*/ 2694666 w 2694666"/>
              <a:gd name="connsiteY1" fmla="*/ 0 h 3456551"/>
              <a:gd name="connsiteX2" fmla="*/ 2694666 w 2694666"/>
              <a:gd name="connsiteY2" fmla="*/ 3456551 h 3456551"/>
              <a:gd name="connsiteX3" fmla="*/ 1957033 w 2694666"/>
              <a:gd name="connsiteY3" fmla="*/ 3456551 h 3456551"/>
              <a:gd name="connsiteX4" fmla="*/ 1856842 w 2694666"/>
              <a:gd name="connsiteY4" fmla="*/ 432620 h 3456551"/>
              <a:gd name="connsiteX5" fmla="*/ 1914577 w 2694666"/>
              <a:gd name="connsiteY5" fmla="*/ 426057 h 3456551"/>
              <a:gd name="connsiteX6" fmla="*/ 0 w 2694666"/>
              <a:gd name="connsiteY6" fmla="*/ 0 h 3456551"/>
              <a:gd name="connsiteX7" fmla="*/ 1841687 w 2694666"/>
              <a:gd name="connsiteY7" fmla="*/ 0 h 3456551"/>
              <a:gd name="connsiteX8" fmla="*/ 1142595 w 2694666"/>
              <a:gd name="connsiteY8" fmla="*/ 3456551 h 3456551"/>
              <a:gd name="connsiteX9" fmla="*/ 0 w 2694666"/>
              <a:gd name="connsiteY9"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94666" h="3456551">
                <a:moveTo>
                  <a:pt x="2136534" y="0"/>
                </a:moveTo>
                <a:lnTo>
                  <a:pt x="2694666" y="0"/>
                </a:lnTo>
                <a:lnTo>
                  <a:pt x="2694666" y="3456551"/>
                </a:lnTo>
                <a:lnTo>
                  <a:pt x="1957033" y="3456551"/>
                </a:lnTo>
                <a:lnTo>
                  <a:pt x="1856842" y="432620"/>
                </a:lnTo>
                <a:lnTo>
                  <a:pt x="1914577" y="426057"/>
                </a:lnTo>
                <a:close/>
                <a:moveTo>
                  <a:pt x="0" y="0"/>
                </a:moveTo>
                <a:lnTo>
                  <a:pt x="1841687" y="0"/>
                </a:lnTo>
                <a:lnTo>
                  <a:pt x="1142595" y="3456551"/>
                </a:lnTo>
                <a:lnTo>
                  <a:pt x="0" y="3456551"/>
                </a:lnTo>
                <a:close/>
              </a:path>
            </a:pathLst>
          </a:custGeom>
        </p:spPr>
      </p:pic>
      <p:sp>
        <p:nvSpPr>
          <p:cNvPr id="13" name="TextBox 12"/>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tx1"/>
              </a:solidFill>
              <a:latin typeface="+mn-lt"/>
              <a:ea typeface="+mn-ea"/>
              <a:cs typeface="+mn-cs"/>
              <a:sym typeface="Trebuchet MS" panose="020B0603020202020204"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7" name="Picture 16"/>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2566357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D. Arrow two third">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38029421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 name="Title 1"/>
          <p:cNvSpPr>
            <a:spLocks noGrp="1"/>
          </p:cNvSpPr>
          <p:nvPr>
            <p:ph type="title" hasCustomPrompt="1"/>
          </p:nvPr>
        </p:nvSpPr>
        <p:spPr>
          <a:xfrm>
            <a:off x="400051" y="387882"/>
            <a:ext cx="6484445" cy="566735"/>
          </a:xfrm>
          <a:prstGeom prst="rect">
            <a:avLst/>
          </a:prstGeom>
        </p:spPr>
        <p:txBody>
          <a:bodyPr vert="horz"/>
          <a:lstStyle>
            <a:lvl1pPr>
              <a:defRPr>
                <a:solidFill>
                  <a:srgbClr val="0A3161"/>
                </a:solidFill>
                <a:latin typeface="+mj-lt"/>
                <a:ea typeface="+mj-ea"/>
                <a:cs typeface="+mj-cs"/>
                <a:sym typeface="Trebuchet MS" panose="020B0603020202020204" pitchFamily="34" charset="0"/>
              </a:defRPr>
            </a:lvl1pPr>
          </a:lstStyle>
          <a:p>
            <a:r>
              <a:rPr lang="en-US"/>
              <a:t>Click to add title</a:t>
            </a:r>
          </a:p>
        </p:txBody>
      </p:sp>
      <p:pic>
        <p:nvPicPr>
          <p:cNvPr id="11" name="Picture 10"/>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7490339" y="3589606"/>
            <a:ext cx="1365250" cy="3382962"/>
          </a:xfrm>
          <a:custGeom>
            <a:avLst/>
            <a:gdLst>
              <a:gd name="connsiteX0" fmla="*/ 911531 w 1365250"/>
              <a:gd name="connsiteY0" fmla="*/ 0 h 3382962"/>
              <a:gd name="connsiteX1" fmla="*/ 1365250 w 1365250"/>
              <a:gd name="connsiteY1" fmla="*/ 0 h 3382962"/>
              <a:gd name="connsiteX2" fmla="*/ 1365250 w 1365250"/>
              <a:gd name="connsiteY2" fmla="*/ 3382962 h 3382962"/>
              <a:gd name="connsiteX3" fmla="*/ 107988 w 1365250"/>
              <a:gd name="connsiteY3" fmla="*/ 3382962 h 3382962"/>
              <a:gd name="connsiteX4" fmla="*/ 111422 w 1365250"/>
              <a:gd name="connsiteY4" fmla="*/ 3368118 h 3382962"/>
              <a:gd name="connsiteX5" fmla="*/ 129661 w 1365250"/>
              <a:gd name="connsiteY5" fmla="*/ 3368407 h 3382962"/>
              <a:gd name="connsiteX6" fmla="*/ 890411 w 1365250"/>
              <a:gd name="connsiteY6" fmla="*/ 0 h 3382962"/>
              <a:gd name="connsiteX7" fmla="*/ 897808 w 1365250"/>
              <a:gd name="connsiteY7" fmla="*/ 0 h 3382962"/>
              <a:gd name="connsiteX8" fmla="*/ 870584 w 1365250"/>
              <a:gd name="connsiteY8" fmla="*/ 85726 h 3382962"/>
              <a:gd name="connsiteX9" fmla="*/ 0 w 1365250"/>
              <a:gd name="connsiteY9" fmla="*/ 0 h 3382962"/>
              <a:gd name="connsiteX10" fmla="*/ 852736 w 1365250"/>
              <a:gd name="connsiteY10" fmla="*/ 0 h 3382962"/>
              <a:gd name="connsiteX11" fmla="*/ 0 w 1365250"/>
              <a:gd name="connsiteY11" fmla="*/ 1883543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65250" h="3382962">
                <a:moveTo>
                  <a:pt x="911531" y="0"/>
                </a:moveTo>
                <a:lnTo>
                  <a:pt x="1365250" y="0"/>
                </a:lnTo>
                <a:lnTo>
                  <a:pt x="1365250" y="3382962"/>
                </a:lnTo>
                <a:lnTo>
                  <a:pt x="107988" y="3382962"/>
                </a:lnTo>
                <a:lnTo>
                  <a:pt x="111422" y="3368118"/>
                </a:lnTo>
                <a:lnTo>
                  <a:pt x="129661" y="3368407"/>
                </a:lnTo>
                <a:close/>
                <a:moveTo>
                  <a:pt x="890411" y="0"/>
                </a:moveTo>
                <a:lnTo>
                  <a:pt x="897808" y="0"/>
                </a:lnTo>
                <a:lnTo>
                  <a:pt x="870584" y="85726"/>
                </a:lnTo>
                <a:close/>
                <a:moveTo>
                  <a:pt x="0" y="0"/>
                </a:moveTo>
                <a:lnTo>
                  <a:pt x="852736" y="0"/>
                </a:lnTo>
                <a:lnTo>
                  <a:pt x="0" y="1883543"/>
                </a:lnTo>
                <a:close/>
              </a:path>
            </a:pathLst>
          </a:custGeom>
          <a:noFill/>
          <a:extLst>
            <a:ext uri="{909E8E84-426E-40DD-AFC4-6F175D3DCCD1}">
              <a14:hiddenFill xmlns:a14="http://schemas.microsoft.com/office/drawing/2010/main">
                <a:solidFill>
                  <a:srgbClr val="FFFFFF"/>
                </a:solidFill>
              </a14:hiddenFill>
            </a:ext>
          </a:extLst>
        </p:spPr>
      </p:pic>
      <p:sp>
        <p:nvSpPr>
          <p:cNvPr id="17" name="TextBox 1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Trebuchet MS" panose="020B0603020202020204" pitchFamily="34" charset="0"/>
            </a:endParaRPr>
          </a:p>
        </p:txBody>
      </p:sp>
      <p:pic>
        <p:nvPicPr>
          <p:cNvPr id="19" name="Picture 1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
        <p:nvSpPr>
          <p:cNvPr id="14" name="Oval 13"/>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1449321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D. Green arrow two third">
    <p:bg>
      <p:bgPr>
        <a:solidFill>
          <a:srgbClr val="FFFFFF"/>
        </a:solidFill>
        <a:effectLst/>
      </p:bgPr>
    </p:bg>
    <p:spTree>
      <p:nvGrpSpPr>
        <p:cNvPr id="1" name=""/>
        <p:cNvGrpSpPr/>
        <p:nvPr/>
      </p:nvGrpSpPr>
      <p:grpSpPr>
        <a:xfrm>
          <a:off x="0" y="0"/>
          <a:ext cx="0" cy="0"/>
          <a:chOff x="0" y="0"/>
          <a:chExt cx="0" cy="0"/>
        </a:xfrm>
      </p:grpSpPr>
      <p:graphicFrame>
        <p:nvGraphicFramePr>
          <p:cNvPr id="4" name="Object 3" hidden="1"/>
          <p:cNvGraphicFramePr>
            <a:graphicFrameLocks noChangeAspect="1"/>
          </p:cNvGraphicFramePr>
          <p:nvPr userDrawn="1">
            <p:custDataLst>
              <p:tags r:id="rId1"/>
            </p:custDataLst>
            <p:extLst>
              <p:ext uri="{D42A27DB-BD31-4B8C-83A1-F6EECF244321}">
                <p14:modId xmlns:p14="http://schemas.microsoft.com/office/powerpoint/2010/main" val="2172438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4" name="Object 3"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2" name="Freeform 18"/>
          <p:cNvSpPr/>
          <p:nvPr userDrawn="1"/>
        </p:nvSpPr>
        <p:spPr bwMode="white">
          <a:xfrm>
            <a:off x="0" y="0"/>
            <a:ext cx="8446239" cy="6858000"/>
          </a:xfrm>
          <a:custGeom>
            <a:avLst/>
            <a:gdLst>
              <a:gd name="connsiteX0" fmla="*/ 0 w 8446239"/>
              <a:gd name="connsiteY0" fmla="*/ 0 h 6858000"/>
              <a:gd name="connsiteX1" fmla="*/ 7645979 w 8446239"/>
              <a:gd name="connsiteY1" fmla="*/ 0 h 6858000"/>
              <a:gd name="connsiteX2" fmla="*/ 8446239 w 8446239"/>
              <a:gd name="connsiteY2" fmla="*/ 3429000 h 6858000"/>
              <a:gd name="connsiteX3" fmla="*/ 7645979 w 8446239"/>
              <a:gd name="connsiteY3" fmla="*/ 6858000 h 6858000"/>
              <a:gd name="connsiteX4" fmla="*/ 0 w 8446239"/>
              <a:gd name="connsiteY4" fmla="*/ 6858000 h 6858000"/>
              <a:gd name="connsiteX5" fmla="*/ 0 w 8446239"/>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446239" h="6858000">
                <a:moveTo>
                  <a:pt x="0" y="0"/>
                </a:moveTo>
                <a:lnTo>
                  <a:pt x="7645979" y="0"/>
                </a:lnTo>
                <a:lnTo>
                  <a:pt x="8446239" y="3429000"/>
                </a:lnTo>
                <a:lnTo>
                  <a:pt x="7645979" y="6858000"/>
                </a:lnTo>
                <a:lnTo>
                  <a:pt x="0" y="6858000"/>
                </a:lnTo>
                <a:lnTo>
                  <a:pt x="0" y="0"/>
                </a:lnTo>
                <a:close/>
              </a:path>
            </a:pathLst>
          </a:custGeom>
          <a:gradFill flip="none" rotWithShape="1">
            <a:gsLst>
              <a:gs pos="0">
                <a:srgbClr val="0A3161"/>
              </a:gs>
              <a:gs pos="100000">
                <a:srgbClr val="0A3161"/>
              </a:gs>
            </a:gsLst>
            <a:lin ang="8100000" scaled="1"/>
            <a:tileRect/>
          </a:gra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lnSpc>
                <a:spcPct val="90000"/>
              </a:lnSpc>
              <a:spcAft>
                <a:spcPts val="1000"/>
              </a:spcAft>
            </a:pPr>
            <a:endParaRPr lang="en-US" sz="1200">
              <a:solidFill>
                <a:schemeClr val="bg1"/>
              </a:solidFill>
              <a:latin typeface="+mn-lt"/>
              <a:ea typeface="+mn-ea"/>
              <a:cs typeface="+mn-cs"/>
              <a:sym typeface="Trebuchet MS" panose="020B0603020202020204" pitchFamily="34" charset="0"/>
            </a:endParaRPr>
          </a:p>
        </p:txBody>
      </p:sp>
      <p:sp>
        <p:nvSpPr>
          <p:cNvPr id="2" name="Title 1"/>
          <p:cNvSpPr>
            <a:spLocks noGrp="1"/>
          </p:cNvSpPr>
          <p:nvPr>
            <p:ph type="title" hasCustomPrompt="1"/>
          </p:nvPr>
        </p:nvSpPr>
        <p:spPr>
          <a:xfrm>
            <a:off x="400051" y="387882"/>
            <a:ext cx="6484445" cy="566735"/>
          </a:xfrm>
          <a:prstGeom prst="rect">
            <a:avLst/>
          </a:prstGeom>
        </p:spPr>
        <p:txBody>
          <a:bodyPr vert="horz"/>
          <a:lstStyle>
            <a:lvl1pPr>
              <a:defRPr>
                <a:solidFill>
                  <a:srgbClr val="FFFFFF"/>
                </a:solidFill>
                <a:latin typeface="+mj-lt"/>
                <a:ea typeface="+mj-ea"/>
                <a:cs typeface="+mj-cs"/>
                <a:sym typeface="Trebuchet MS" panose="020B0603020202020204" pitchFamily="34" charset="0"/>
              </a:defRPr>
            </a:lvl1pPr>
          </a:lstStyle>
          <a:p>
            <a:r>
              <a:rPr lang="en-US"/>
              <a:t>Click to add title</a:t>
            </a:r>
          </a:p>
        </p:txBody>
      </p:sp>
      <p:sp>
        <p:nvSpPr>
          <p:cNvPr id="1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userDrawn="1"/>
        </p:nvPicPr>
        <p:blipFill rotWithShape="1">
          <a:blip r:embed="rId6">
            <a:extLst>
              <a:ext uri="{28A0092B-C50C-407E-A947-70E740481C1C}">
                <a14:useLocalDpi xmlns:a14="http://schemas.microsoft.com/office/drawing/2010/main" val="0"/>
              </a:ext>
            </a:extLst>
          </a:blip>
          <a:srcRect/>
          <a:stretch/>
        </p:blipFill>
        <p:spPr>
          <a:xfrm rot="120000">
            <a:off x="6567628" y="3407803"/>
            <a:ext cx="2694666" cy="3456551"/>
          </a:xfrm>
          <a:custGeom>
            <a:avLst/>
            <a:gdLst>
              <a:gd name="connsiteX0" fmla="*/ 2068299 w 2694666"/>
              <a:gd name="connsiteY0" fmla="*/ 0 h 3456551"/>
              <a:gd name="connsiteX1" fmla="*/ 2694666 w 2694666"/>
              <a:gd name="connsiteY1" fmla="*/ 0 h 3456551"/>
              <a:gd name="connsiteX2" fmla="*/ 2694666 w 2694666"/>
              <a:gd name="connsiteY2" fmla="*/ 3456551 h 3456551"/>
              <a:gd name="connsiteX3" fmla="*/ 1434992 w 2694666"/>
              <a:gd name="connsiteY3" fmla="*/ 3456551 h 3456551"/>
              <a:gd name="connsiteX4" fmla="*/ 0 w 2694666"/>
              <a:gd name="connsiteY4" fmla="*/ 0 h 3456551"/>
              <a:gd name="connsiteX5" fmla="*/ 1825478 w 2694666"/>
              <a:gd name="connsiteY5" fmla="*/ 0 h 3456551"/>
              <a:gd name="connsiteX6" fmla="*/ 1138791 w 2694666"/>
              <a:gd name="connsiteY6" fmla="*/ 3456551 h 3456551"/>
              <a:gd name="connsiteX7" fmla="*/ 0 w 2694666"/>
              <a:gd name="connsiteY7" fmla="*/ 3456551 h 3456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4666" h="3456551">
                <a:moveTo>
                  <a:pt x="2068299" y="0"/>
                </a:moveTo>
                <a:lnTo>
                  <a:pt x="2694666" y="0"/>
                </a:lnTo>
                <a:lnTo>
                  <a:pt x="2694666" y="3456551"/>
                </a:lnTo>
                <a:lnTo>
                  <a:pt x="1434992" y="3456551"/>
                </a:lnTo>
                <a:close/>
                <a:moveTo>
                  <a:pt x="0" y="0"/>
                </a:moveTo>
                <a:lnTo>
                  <a:pt x="1825478" y="0"/>
                </a:lnTo>
                <a:lnTo>
                  <a:pt x="1138791" y="3456551"/>
                </a:lnTo>
                <a:lnTo>
                  <a:pt x="0" y="3456551"/>
                </a:lnTo>
                <a:close/>
              </a:path>
            </a:pathLst>
          </a:custGeom>
        </p:spPr>
      </p:pic>
      <p:sp>
        <p:nvSpPr>
          <p:cNvPr id="13" name="TextBox 12"/>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tx1"/>
              </a:solidFill>
              <a:latin typeface="+mn-lt"/>
              <a:ea typeface="+mn-ea"/>
              <a:cs typeface="+mn-cs"/>
              <a:sym typeface="Trebuchet MS" panose="020B0603020202020204" pitchFamily="34" charset="0"/>
            </a:endParaRP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7" name="TextBox 16">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20" name="Picture 1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4581463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D. Big statement green">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137905850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1" name="Title 1"/>
          <p:cNvSpPr>
            <a:spLocks noGrp="1"/>
          </p:cNvSpPr>
          <p:nvPr>
            <p:ph type="title" hasCustomPrompt="1"/>
          </p:nvPr>
        </p:nvSpPr>
        <p:spPr>
          <a:xfrm>
            <a:off x="630000" y="3826333"/>
            <a:ext cx="10933200" cy="1606550"/>
          </a:xfr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chemeClr val="bg1"/>
                </a:solidFill>
                <a:latin typeface="+mj-lt"/>
                <a:ea typeface="+mj-ea"/>
                <a:cs typeface="+mj-cs"/>
                <a:sym typeface="Trebuchet MS" panose="020B0603020202020204" pitchFamily="34" charset="0"/>
              </a:defRPr>
            </a:lvl1pPr>
          </a:lstStyle>
          <a:p>
            <a:r>
              <a:rPr lang="en-US"/>
              <a:t>Click to add big statement text</a:t>
            </a:r>
          </a:p>
        </p:txBody>
      </p:sp>
      <p:sp>
        <p:nvSpPr>
          <p:cNvPr id="12" name="TextBox 11"/>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Trebuchet MS" panose="020B0603020202020204" pitchFamily="34" charset="0"/>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
        <p:nvSpPr>
          <p:cNvPr id="17" name="Oval 16"/>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8515990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D. Big statement icon">
    <p:bg>
      <p:bgPr>
        <a:solidFill>
          <a:srgbClr val="FFFFFF"/>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3585874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6" name="Rectangle 5"/>
          <p:cNvSpPr/>
          <p:nvPr userDrawn="1"/>
        </p:nvSpPr>
        <p:spPr bwMode="white">
          <a:xfrm>
            <a:off x="630000" y="625475"/>
            <a:ext cx="932688" cy="932688"/>
          </a:xfrm>
          <a:prstGeom prst="rect">
            <a:avLst/>
          </a:prstGeom>
          <a:noFill/>
          <a:ln>
            <a:solidFill>
              <a:srgbClr val="559AED"/>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7" name="Title 1"/>
          <p:cNvSpPr>
            <a:spLocks noGrp="1"/>
          </p:cNvSpPr>
          <p:nvPr>
            <p:ph type="title" hasCustomPrompt="1"/>
          </p:nvPr>
        </p:nvSpPr>
        <p:spPr>
          <a:xfrm>
            <a:off x="630000" y="3826333"/>
            <a:ext cx="10933200" cy="1606550"/>
          </a:xfrm>
          <a:prstGeom prst="rect">
            <a:avLst/>
          </a:prstGeom>
        </p:spPr>
        <p:txBody>
          <a:bodyPr vert="horz" anchor="b">
            <a:noAutofit/>
          </a:bodyPr>
          <a:lstStyle>
            <a:lvl1pPr marL="0" algn="l" defTabSz="914400" rtl="0" eaLnBrk="1" fontAlgn="auto" latinLnBrk="0" hangingPunct="1">
              <a:lnSpc>
                <a:spcPts val="6000"/>
              </a:lnSpc>
              <a:spcBef>
                <a:spcPts val="0"/>
              </a:spcBef>
              <a:spcAft>
                <a:spcPts val="0"/>
              </a:spcAft>
              <a:defRPr lang="en-US" sz="5400" kern="1200" baseline="0" dirty="0">
                <a:solidFill>
                  <a:srgbClr val="559AED"/>
                </a:solidFill>
                <a:latin typeface="+mj-lt"/>
                <a:ea typeface="+mj-ea"/>
                <a:cs typeface="+mj-cs"/>
                <a:sym typeface="Trebuchet MS" panose="020B0603020202020204" pitchFamily="34" charset="0"/>
              </a:defRPr>
            </a:lvl1pPr>
          </a:lstStyle>
          <a:p>
            <a:r>
              <a:rPr lang="en-US"/>
              <a:t>Click to add big statement text</a:t>
            </a: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5" name="TextBox 14">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7" name="Picture 16"/>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0" name="Picture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403418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Large Imag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C216D44-1842-1D46-98DF-7AEE9D1AEFBB}"/>
              </a:ext>
            </a:extLst>
          </p:cNvPr>
          <p:cNvSpPr>
            <a:spLocks noGrp="1"/>
          </p:cNvSpPr>
          <p:nvPr>
            <p:ph idx="1"/>
          </p:nvPr>
        </p:nvSpPr>
        <p:spPr>
          <a:xfrm>
            <a:off x="838200" y="1398465"/>
            <a:ext cx="3870960" cy="208775"/>
          </a:xfrm>
          <a:prstGeom prst="rect">
            <a:avLst/>
          </a:prstGeom>
        </p:spPr>
        <p:txBody>
          <a:bodyPr wrap="square" lIns="0" tIns="0" rIns="0" bIns="0">
            <a:spAutoFit/>
          </a:bodyPr>
          <a:lstStyle>
            <a:lvl1pPr marL="0" indent="0">
              <a:buNone/>
              <a:defRPr sz="12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5" name="Picture Placeholder 4">
            <a:extLst>
              <a:ext uri="{FF2B5EF4-FFF2-40B4-BE49-F238E27FC236}">
                <a16:creationId xmlns:a16="http://schemas.microsoft.com/office/drawing/2014/main" id="{BC73F804-805A-F8AF-863B-26F44DCFF55A}"/>
              </a:ext>
            </a:extLst>
          </p:cNvPr>
          <p:cNvSpPr>
            <a:spLocks noGrp="1"/>
          </p:cNvSpPr>
          <p:nvPr>
            <p:ph type="pic" sz="quarter" idx="10" hasCustomPrompt="1"/>
          </p:nvPr>
        </p:nvSpPr>
        <p:spPr>
          <a:xfrm>
            <a:off x="5181600" y="914400"/>
            <a:ext cx="6172200" cy="5029199"/>
          </a:xfrm>
          <a:prstGeom prst="rect">
            <a:avLst/>
          </a:prstGeom>
        </p:spPr>
        <p:txBody>
          <a:bodyPr anchor="ctr" anchorCtr="0"/>
          <a:lstStyle>
            <a:lvl1pPr marL="0" indent="0" algn="ctr">
              <a:buNone/>
              <a:defRPr/>
            </a:lvl1pPr>
          </a:lstStyle>
          <a:p>
            <a:r>
              <a:rPr lang="en-US"/>
              <a:t>Click icon to add a picture</a:t>
            </a:r>
          </a:p>
        </p:txBody>
      </p:sp>
      <p:sp>
        <p:nvSpPr>
          <p:cNvPr id="14" name="Title 5">
            <a:extLst>
              <a:ext uri="{FF2B5EF4-FFF2-40B4-BE49-F238E27FC236}">
                <a16:creationId xmlns:a16="http://schemas.microsoft.com/office/drawing/2014/main" id="{DC279675-97FD-9B83-AE25-52FB2567B10E}"/>
              </a:ext>
            </a:extLst>
          </p:cNvPr>
          <p:cNvSpPr>
            <a:spLocks noGrp="1"/>
          </p:cNvSpPr>
          <p:nvPr>
            <p:ph type="title" hasCustomPrompt="1"/>
          </p:nvPr>
        </p:nvSpPr>
        <p:spPr>
          <a:xfrm>
            <a:off x="838200" y="429768"/>
            <a:ext cx="3870960" cy="797051"/>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986659399"/>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preserve="1" userDrawn="1">
  <p:cSld name="D. Quote">
    <p:bg>
      <p:bgPr>
        <a:solidFill>
          <a:srgbClr val="0F243E"/>
        </a:soli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03821111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7" name="Picture 6"/>
          <p:cNvPicPr>
            <a:picLocks noChangeAspect="1"/>
          </p:cNvPicPr>
          <p:nvPr userDrawn="1"/>
        </p:nvPicPr>
        <p:blipFill rotWithShape="1">
          <a:blip r:embed="rId6">
            <a:extLst>
              <a:ext uri="{28A0092B-C50C-407E-A947-70E740481C1C}">
                <a14:useLocalDpi xmlns:a14="http://schemas.microsoft.com/office/drawing/2010/main" val="0"/>
              </a:ext>
            </a:extLst>
          </a:blip>
          <a:srcRect r="3634" b="1258"/>
          <a:stretch/>
        </p:blipFill>
        <p:spPr>
          <a:xfrm rot="16200000" flipH="1">
            <a:off x="6797461" y="101443"/>
            <a:ext cx="769257" cy="10019821"/>
          </a:xfrm>
          <a:custGeom>
            <a:avLst/>
            <a:gdLst>
              <a:gd name="connsiteX0" fmla="*/ 0 w 769257"/>
              <a:gd name="connsiteY0" fmla="*/ 0 h 10019821"/>
              <a:gd name="connsiteX1" fmla="*/ 0 w 769257"/>
              <a:gd name="connsiteY1" fmla="*/ 4631160 h 10019821"/>
              <a:gd name="connsiteX2" fmla="*/ 216750 w 769257"/>
              <a:gd name="connsiteY2" fmla="*/ 999646 h 10019821"/>
              <a:gd name="connsiteX3" fmla="*/ 197800 w 769257"/>
              <a:gd name="connsiteY3" fmla="*/ 10019821 h 10019821"/>
              <a:gd name="connsiteX4" fmla="*/ 769257 w 769257"/>
              <a:gd name="connsiteY4" fmla="*/ 10019821 h 10019821"/>
              <a:gd name="connsiteX5" fmla="*/ 769257 w 769257"/>
              <a:gd name="connsiteY5" fmla="*/ 0 h 10019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69257" h="10019821">
                <a:moveTo>
                  <a:pt x="0" y="0"/>
                </a:moveTo>
                <a:lnTo>
                  <a:pt x="0" y="4631160"/>
                </a:lnTo>
                <a:lnTo>
                  <a:pt x="216750" y="999646"/>
                </a:lnTo>
                <a:lnTo>
                  <a:pt x="197800" y="10019821"/>
                </a:lnTo>
                <a:lnTo>
                  <a:pt x="769257" y="10019821"/>
                </a:lnTo>
                <a:lnTo>
                  <a:pt x="769257" y="0"/>
                </a:lnTo>
                <a:close/>
              </a:path>
            </a:pathLst>
          </a:custGeom>
        </p:spPr>
      </p:pic>
      <p:sp>
        <p:nvSpPr>
          <p:cNvPr id="59" name="Freeform 58"/>
          <p:cNvSpPr>
            <a:spLocks/>
          </p:cNvSpPr>
          <p:nvPr/>
        </p:nvSpPr>
        <p:spPr bwMode="white">
          <a:xfrm flipH="1">
            <a:off x="0" y="0"/>
            <a:ext cx="12192000" cy="5867335"/>
          </a:xfrm>
          <a:custGeom>
            <a:avLst/>
            <a:gdLst>
              <a:gd name="connsiteX0" fmla="*/ 12192000 w 12192000"/>
              <a:gd name="connsiteY0" fmla="*/ 0 h 5867335"/>
              <a:gd name="connsiteX1" fmla="*/ 0 w 12192000"/>
              <a:gd name="connsiteY1" fmla="*/ 0 h 5867335"/>
              <a:gd name="connsiteX2" fmla="*/ 0 w 12192000"/>
              <a:gd name="connsiteY2" fmla="*/ 4945992 h 5867335"/>
              <a:gd name="connsiteX3" fmla="*/ 9041587 w 12192000"/>
              <a:gd name="connsiteY3" fmla="*/ 4945992 h 5867335"/>
              <a:gd name="connsiteX4" fmla="*/ 9974275 w 12192000"/>
              <a:gd name="connsiteY4" fmla="*/ 5867335 h 5867335"/>
              <a:gd name="connsiteX5" fmla="*/ 9974275 w 12192000"/>
              <a:gd name="connsiteY5" fmla="*/ 4945992 h 5867335"/>
              <a:gd name="connsiteX6" fmla="*/ 12192000 w 12192000"/>
              <a:gd name="connsiteY6" fmla="*/ 4945992 h 5867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5867335">
                <a:moveTo>
                  <a:pt x="12192000" y="0"/>
                </a:moveTo>
                <a:lnTo>
                  <a:pt x="0" y="0"/>
                </a:lnTo>
                <a:lnTo>
                  <a:pt x="0" y="4945992"/>
                </a:lnTo>
                <a:lnTo>
                  <a:pt x="9041587" y="4945992"/>
                </a:lnTo>
                <a:lnTo>
                  <a:pt x="9974275" y="5867335"/>
                </a:lnTo>
                <a:lnTo>
                  <a:pt x="9974275" y="4945992"/>
                </a:lnTo>
                <a:lnTo>
                  <a:pt x="12192000" y="4945992"/>
                </a:lnTo>
                <a:close/>
              </a:path>
            </a:pathLst>
          </a:custGeom>
          <a:solidFill>
            <a:srgbClr val="0A3161"/>
          </a:solidFill>
          <a:ln>
            <a:noFill/>
          </a:ln>
          <a:effectLst/>
        </p:spPr>
        <p:txBody>
          <a:bodyPr vert="horz" wrap="square" lIns="91440" tIns="45720" rIns="91440" bIns="45720" numCol="1" anchor="t" anchorCtr="0" compatLnSpc="1">
            <a:prstTxWarp prst="textNoShape">
              <a:avLst/>
            </a:prstTxWarp>
            <a:noAutofit/>
          </a:bodyPr>
          <a:lstStyle/>
          <a:p>
            <a:endParaRPr lang="en-US">
              <a:latin typeface="+mn-lt"/>
              <a:ea typeface="+mn-ea"/>
              <a:cs typeface="+mn-cs"/>
              <a:sym typeface="Trebuchet MS" panose="020B0603020202020204" pitchFamily="34" charset="0"/>
            </a:endParaRPr>
          </a:p>
        </p:txBody>
      </p:sp>
      <p:sp>
        <p:nvSpPr>
          <p:cNvPr id="8" name="TextBox 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Trebuchet MS" panose="020B0603020202020204" pitchFamily="34" charset="0"/>
            </a:endParaRPr>
          </a:p>
        </p:txBody>
      </p:sp>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3" name="TextBox 12">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
        <p:nvSpPr>
          <p:cNvPr id="14" name="Oval 13"/>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5" name="Picture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1" name="Picture 10"/>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52539417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showMasterSp="0" preserve="1" userDrawn="1">
  <p:cSld name="D. Special gray">
    <p:bg>
      <p:bgPr>
        <a:solidFill>
          <a:srgbClr val="2C2C2C"/>
        </a:solidFill>
        <a:effectLst/>
      </p:bgPr>
    </p:bg>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userDrawn="1">
            <p:custDataLst>
              <p:tags r:id="rId1"/>
            </p:custDataLst>
            <p:extLst>
              <p:ext uri="{D42A27DB-BD31-4B8C-83A1-F6EECF244321}">
                <p14:modId xmlns:p14="http://schemas.microsoft.com/office/powerpoint/2010/main" val="32274383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6" name="Object 5"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1"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2" name="Title 1"/>
          <p:cNvSpPr>
            <a:spLocks noGrp="1"/>
          </p:cNvSpPr>
          <p:nvPr>
            <p:ph type="title" hasCustomPrompt="1"/>
          </p:nvPr>
        </p:nvSpPr>
        <p:spPr>
          <a:xfrm>
            <a:off x="400051" y="387882"/>
            <a:ext cx="9976848" cy="566735"/>
          </a:xfrm>
        </p:spPr>
        <p:txBody>
          <a:bodyPr vert="horz"/>
          <a:lstStyle>
            <a:lvl1pPr>
              <a:defRPr>
                <a:solidFill>
                  <a:schemeClr val="bg1"/>
                </a:solidFill>
                <a:latin typeface="+mj-lt"/>
                <a:ea typeface="+mj-ea"/>
                <a:cs typeface="+mj-cs"/>
                <a:sym typeface="Trebuchet MS" panose="020B0603020202020204" pitchFamily="34" charset="0"/>
              </a:defRPr>
            </a:lvl1pPr>
          </a:lstStyle>
          <a:p>
            <a:r>
              <a:rPr lang="en-US"/>
              <a:t>Click to add title</a:t>
            </a:r>
          </a:p>
        </p:txBody>
      </p:sp>
      <p:sp>
        <p:nvSpPr>
          <p:cNvPr id="12" name="TextBox 11"/>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Trebuchet MS" panose="020B0603020202020204" pitchFamily="34" charset="0"/>
            </a:endParaRPr>
          </a:p>
        </p:txBody>
      </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0" name="TextBox 9">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
        <p:nvSpPr>
          <p:cNvPr id="17" name="Oval 16"/>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46820723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preserve="1" userDrawn="1">
  <p:cSld name="D. Table of contents">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2985817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400051" y="2799693"/>
            <a:ext cx="3049349" cy="125861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000" cap="all" baseline="0">
                <a:solidFill>
                  <a:srgbClr val="0A3161"/>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10" name="Picture 9"/>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2" name="TextBox 11"/>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Trebuchet MS" panose="020B0603020202020204"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4" name="TextBox 13">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
        <p:nvSpPr>
          <p:cNvPr id="15" name="Oval 14"/>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9" name="Picture 1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6" name="Picture 15"/>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4236784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showMasterSp="0" preserve="1">
  <p:cSld name="D. Blank green">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527415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7" name="TextBox 6"/>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Trebuchet MS" panose="020B0603020202020204" pitchFamily="34" charset="0"/>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1" name="TextBox 10">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
        <p:nvSpPr>
          <p:cNvPr id="15" name="Oval 14"/>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6" name="Picture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0" name="Picture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404407083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D. Blank">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55166537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6" name="Picture 15"/>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8" name="Picture 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6004708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D. Disclaimer">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889995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2" name="Object 1" hidden="1"/>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8" name="TextBox 7">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1" name="Picture 10"/>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77569373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D. End">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17482389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384" imgH="384" progId="TCLayout.ActiveDocument.1">
                  <p:embed/>
                </p:oleObj>
              </mc:Choice>
              <mc:Fallback>
                <p:oleObj name="think-cell Slide" r:id="rId4" imgW="384" imgH="384"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7" name="Rectangle">
            <a:extLst>
              <a:ext uri="{FF2B5EF4-FFF2-40B4-BE49-F238E27FC236}">
                <a16:creationId xmlns:a16="http://schemas.microsoft.com/office/drawing/2014/main" id="{F9512BDE-EEA0-404B-8D45-8AA93D61DABC}"/>
              </a:ext>
            </a:extLst>
          </p:cNvPr>
          <p:cNvSpPr/>
          <p:nvPr userDrawn="1"/>
        </p:nvSpPr>
        <p:spPr>
          <a:xfrm flipH="1">
            <a:off x="-1" y="4450188"/>
            <a:ext cx="12192000" cy="2407811"/>
          </a:xfrm>
          <a:prstGeom prst="rect">
            <a:avLst/>
          </a:prstGeom>
          <a:solidFill>
            <a:srgbClr val="0A3161"/>
          </a:solidFill>
          <a:ln w="12700">
            <a:miter lim="400000"/>
          </a:ln>
        </p:spPr>
        <p:txBody>
          <a:bodyPr lIns="0" tIns="0" rIns="0" bIns="0" anchor="ctr"/>
          <a:lstStyle/>
          <a:p>
            <a:pPr marL="0" marR="0" lvl="0" indent="0" defTabSz="914400" eaLnBrk="1" fontAlgn="auto" latinLnBrk="0" hangingPunct="1">
              <a:lnSpc>
                <a:spcPct val="100000"/>
              </a:lnSpc>
              <a:spcBef>
                <a:spcPts val="0"/>
              </a:spcBef>
              <a:spcAft>
                <a:spcPts val="0"/>
              </a:spcAft>
              <a:buClrTx/>
              <a:buSzTx/>
              <a:buFontTx/>
              <a:buNone/>
              <a:tabLst/>
              <a:defRPr sz="3200" b="0">
                <a:solidFill>
                  <a:srgbClr val="FFFFFF"/>
                </a:solidFill>
                <a:latin typeface="+mn-lt"/>
                <a:ea typeface="+mn-ea"/>
                <a:cs typeface="+mn-cs"/>
                <a:sym typeface="Helvetica Neue Medium"/>
              </a:defRPr>
            </a:pPr>
            <a:endParaRPr kumimoji="0" lang="en-US" sz="1600" b="0" i="0" u="none" strike="noStrike" kern="0" cap="none" spc="0" normalizeH="0" baseline="0" noProof="0">
              <a:ln>
                <a:noFill/>
              </a:ln>
              <a:solidFill>
                <a:srgbClr val="FFFFFF"/>
              </a:solidFill>
              <a:effectLst/>
              <a:uLnTx/>
              <a:uFillTx/>
              <a:latin typeface="Arial" panose="020B0604020202020204"/>
              <a:sym typeface="Helvetica Neue Medium"/>
            </a:endParaRPr>
          </a:p>
        </p:txBody>
      </p:sp>
      <p:sp>
        <p:nvSpPr>
          <p:cNvPr id="11" name="Rectangle">
            <a:extLst>
              <a:ext uri="{FF2B5EF4-FFF2-40B4-BE49-F238E27FC236}">
                <a16:creationId xmlns:a16="http://schemas.microsoft.com/office/drawing/2014/main" id="{E1223535-0F2F-6340-80B9-0B5D9364A13F}"/>
              </a:ext>
            </a:extLst>
          </p:cNvPr>
          <p:cNvSpPr/>
          <p:nvPr userDrawn="1"/>
        </p:nvSpPr>
        <p:spPr>
          <a:xfrm>
            <a:off x="635000" y="633875"/>
            <a:ext cx="10922000" cy="5590250"/>
          </a:xfrm>
          <a:prstGeom prst="rect">
            <a:avLst/>
          </a:prstGeom>
          <a:solidFill>
            <a:srgbClr val="F6F9FF"/>
          </a:solidFill>
          <a:ln w="12700">
            <a:noFill/>
            <a:miter lim="400000"/>
          </a:ln>
          <a:effectLst>
            <a:outerShdw blurRad="254000" dist="25400" dir="2700000" rotWithShape="0">
              <a:srgbClr val="1F2125">
                <a:alpha val="15000"/>
              </a:srgbClr>
            </a:outerShdw>
          </a:effectLst>
        </p:spPr>
        <p:txBody>
          <a:bodyPr lIns="0" tIns="0" rIns="0" bIns="0" anchor="ctr"/>
          <a:lstStyle/>
          <a:p>
            <a:pPr>
              <a:defRPr sz="3200" b="0">
                <a:solidFill>
                  <a:srgbClr val="E8ECF2"/>
                </a:solidFill>
                <a:latin typeface="+mn-lt"/>
                <a:ea typeface="+mn-ea"/>
                <a:cs typeface="+mn-cs"/>
                <a:sym typeface="Helvetica Neue Medium"/>
              </a:defRPr>
            </a:pPr>
            <a:endParaRPr lang="en-US" sz="1600" noProof="0"/>
          </a:p>
        </p:txBody>
      </p:sp>
      <p:pic>
        <p:nvPicPr>
          <p:cNvPr id="12" name="Picture 11"/>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4231546" y="2269236"/>
            <a:ext cx="1730248" cy="1730248"/>
          </a:xfrm>
          <a:prstGeom prst="rect">
            <a:avLst/>
          </a:prstGeom>
        </p:spPr>
      </p:pic>
      <p:sp>
        <p:nvSpPr>
          <p:cNvPr id="8" name="TextBox 7">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6231225" y="2270252"/>
            <a:ext cx="1728216" cy="1728216"/>
          </a:xfrm>
          <a:prstGeom prst="rect">
            <a:avLst/>
          </a:prstGeom>
        </p:spPr>
      </p:pic>
      <p:pic>
        <p:nvPicPr>
          <p:cNvPr id="9" name="Picture 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5289466" y="4616360"/>
            <a:ext cx="1613328" cy="806664"/>
          </a:xfrm>
          <a:prstGeom prst="rect">
            <a:avLst/>
          </a:prstGeom>
        </p:spPr>
      </p:pic>
    </p:spTree>
    <p:extLst>
      <p:ext uri="{BB962C8B-B14F-4D97-AF65-F5344CB8AC3E}">
        <p14:creationId xmlns:p14="http://schemas.microsoft.com/office/powerpoint/2010/main" val="19657209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D. Layout guide">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23199817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286" imgH="286" progId="TCLayout.ActiveDocument.1">
                  <p:embed/>
                </p:oleObj>
              </mc:Choice>
              <mc:Fallback>
                <p:oleObj name="think-cell Slide" r:id="rId4" imgW="286" imgH="286" progId="TCLayout.ActiveDocument.1">
                  <p:embed/>
                  <p:pic>
                    <p:nvPicPr>
                      <p:cNvPr id="3" name="Object 2" hidden="1"/>
                      <p:cNvPicPr/>
                      <p:nvPr/>
                    </p:nvPicPr>
                    <p:blipFill>
                      <a:blip r:embed="rId5"/>
                      <a:stretch>
                        <a:fillRect/>
                      </a:stretch>
                    </p:blipFill>
                    <p:spPr>
                      <a:xfrm>
                        <a:off x="1588" y="1588"/>
                        <a:ext cx="1588" cy="1588"/>
                      </a:xfrm>
                      <a:prstGeom prst="rect">
                        <a:avLst/>
                      </a:prstGeom>
                    </p:spPr>
                  </p:pic>
                </p:oleObj>
              </mc:Fallback>
            </mc:AlternateContent>
          </a:graphicData>
        </a:graphic>
      </p:graphicFrame>
      <p:grpSp>
        <p:nvGrpSpPr>
          <p:cNvPr id="144" name="Group 143"/>
          <p:cNvGrpSpPr/>
          <p:nvPr userDrawn="1"/>
        </p:nvGrpSpPr>
        <p:grpSpPr>
          <a:xfrm>
            <a:off x="-600" y="-1"/>
            <a:ext cx="12193800" cy="6858001"/>
            <a:chOff x="-600" y="-1"/>
            <a:chExt cx="12193800" cy="6858001"/>
          </a:xfrm>
        </p:grpSpPr>
        <p:sp>
          <p:nvSpPr>
            <p:cNvPr id="145" name="No fly zone"/>
            <p:cNvSpPr/>
            <p:nvPr/>
          </p:nvSpPr>
          <p:spPr>
            <a:xfrm>
              <a:off x="0" y="-1"/>
              <a:ext cx="12193200" cy="6858000"/>
            </a:xfrm>
            <a:custGeom>
              <a:avLst/>
              <a:gdLst>
                <a:gd name="connsiteX0" fmla="*/ 630001 w 12193200"/>
                <a:gd name="connsiteY0" fmla="*/ 622800 h 6858000"/>
                <a:gd name="connsiteX1" fmla="*/ 630001 w 12193200"/>
                <a:gd name="connsiteY1" fmla="*/ 6160597 h 6858000"/>
                <a:gd name="connsiteX2" fmla="*/ 11562000 w 12193200"/>
                <a:gd name="connsiteY2" fmla="*/ 6160597 h 6858000"/>
                <a:gd name="connsiteX3" fmla="*/ 11562000 w 12193200"/>
                <a:gd name="connsiteY3" fmla="*/ 622800 h 6858000"/>
                <a:gd name="connsiteX4" fmla="*/ 0 w 12193200"/>
                <a:gd name="connsiteY4" fmla="*/ 0 h 6858000"/>
                <a:gd name="connsiteX5" fmla="*/ 12193200 w 12193200"/>
                <a:gd name="connsiteY5" fmla="*/ 0 h 6858000"/>
                <a:gd name="connsiteX6" fmla="*/ 12193200 w 12193200"/>
                <a:gd name="connsiteY6" fmla="*/ 622800 h 6858000"/>
                <a:gd name="connsiteX7" fmla="*/ 12192000 w 12193200"/>
                <a:gd name="connsiteY7" fmla="*/ 622800 h 6858000"/>
                <a:gd name="connsiteX8" fmla="*/ 12192000 w 12193200"/>
                <a:gd name="connsiteY8" fmla="*/ 6160597 h 6858000"/>
                <a:gd name="connsiteX9" fmla="*/ 12193200 w 12193200"/>
                <a:gd name="connsiteY9" fmla="*/ 6160597 h 6858000"/>
                <a:gd name="connsiteX10" fmla="*/ 12193200 w 12193200"/>
                <a:gd name="connsiteY10" fmla="*/ 6858000 h 6858000"/>
                <a:gd name="connsiteX11" fmla="*/ 12192000 w 12193200"/>
                <a:gd name="connsiteY11" fmla="*/ 6858000 h 6858000"/>
                <a:gd name="connsiteX12" fmla="*/ 11562000 w 12193200"/>
                <a:gd name="connsiteY12" fmla="*/ 6858000 h 6858000"/>
                <a:gd name="connsiteX13" fmla="*/ 630001 w 12193200"/>
                <a:gd name="connsiteY13" fmla="*/ 6858000 h 6858000"/>
                <a:gd name="connsiteX14" fmla="*/ 1 w 12193200"/>
                <a:gd name="connsiteY14" fmla="*/ 6858000 h 6858000"/>
                <a:gd name="connsiteX15" fmla="*/ 1 w 12193200"/>
                <a:gd name="connsiteY15" fmla="*/ 6160597 h 6858000"/>
                <a:gd name="connsiteX16" fmla="*/ 1 w 12193200"/>
                <a:gd name="connsiteY16" fmla="*/ 622800 h 6858000"/>
                <a:gd name="connsiteX17" fmla="*/ 0 w 12193200"/>
                <a:gd name="connsiteY17" fmla="*/ 6228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2193200" h="6858000">
                  <a:moveTo>
                    <a:pt x="630001" y="622800"/>
                  </a:moveTo>
                  <a:lnTo>
                    <a:pt x="630001" y="6160597"/>
                  </a:lnTo>
                  <a:lnTo>
                    <a:pt x="11562000" y="6160597"/>
                  </a:lnTo>
                  <a:lnTo>
                    <a:pt x="11562000" y="622800"/>
                  </a:lnTo>
                  <a:close/>
                  <a:moveTo>
                    <a:pt x="0" y="0"/>
                  </a:moveTo>
                  <a:lnTo>
                    <a:pt x="12193200" y="0"/>
                  </a:lnTo>
                  <a:lnTo>
                    <a:pt x="12193200" y="622800"/>
                  </a:lnTo>
                  <a:lnTo>
                    <a:pt x="12192000" y="622800"/>
                  </a:lnTo>
                  <a:lnTo>
                    <a:pt x="12192000" y="6160597"/>
                  </a:lnTo>
                  <a:lnTo>
                    <a:pt x="12193200" y="6160597"/>
                  </a:lnTo>
                  <a:lnTo>
                    <a:pt x="12193200" y="6858000"/>
                  </a:lnTo>
                  <a:lnTo>
                    <a:pt x="12192000" y="6858000"/>
                  </a:lnTo>
                  <a:lnTo>
                    <a:pt x="11562000" y="6858000"/>
                  </a:lnTo>
                  <a:lnTo>
                    <a:pt x="630001" y="6858000"/>
                  </a:lnTo>
                  <a:lnTo>
                    <a:pt x="1" y="6858000"/>
                  </a:lnTo>
                  <a:lnTo>
                    <a:pt x="1" y="6160597"/>
                  </a:lnTo>
                  <a:lnTo>
                    <a:pt x="1" y="622800"/>
                  </a:lnTo>
                  <a:lnTo>
                    <a:pt x="0" y="622800"/>
                  </a:lnTo>
                  <a:close/>
                </a:path>
              </a:pathLst>
            </a:custGeom>
            <a:solidFill>
              <a:srgbClr val="FFEFEF">
                <a:alpha val="40000"/>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schemeClr val="tx1"/>
                </a:solidFill>
                <a:latin typeface="+mn-lt"/>
                <a:ea typeface="+mn-ea"/>
                <a:cs typeface="+mn-cs"/>
              </a:endParaRPr>
            </a:p>
          </p:txBody>
        </p:sp>
        <p:grpSp>
          <p:nvGrpSpPr>
            <p:cNvPr id="146" name="Baselines / anchors"/>
            <p:cNvGrpSpPr/>
            <p:nvPr userDrawn="1"/>
          </p:nvGrpSpPr>
          <p:grpSpPr>
            <a:xfrm>
              <a:off x="-600" y="622800"/>
              <a:ext cx="12193200" cy="5536800"/>
              <a:chOff x="12623800" y="622800"/>
              <a:chExt cx="11176000" cy="5536800"/>
            </a:xfrm>
          </p:grpSpPr>
          <p:cxnSp>
            <p:nvCxnSpPr>
              <p:cNvPr id="170" name="Straight Connector 169"/>
              <p:cNvCxnSpPr/>
              <p:nvPr/>
            </p:nvCxnSpPr>
            <p:spPr>
              <a:xfrm>
                <a:off x="12623800" y="6228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12623800" y="91421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2" name="Straight Connector 171"/>
              <p:cNvCxnSpPr/>
              <p:nvPr/>
            </p:nvCxnSpPr>
            <p:spPr>
              <a:xfrm>
                <a:off x="12623800" y="120562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3" name="Straight Connector 172"/>
              <p:cNvCxnSpPr/>
              <p:nvPr/>
            </p:nvCxnSpPr>
            <p:spPr>
              <a:xfrm>
                <a:off x="12623800" y="1497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4" name="Straight Connector 173"/>
              <p:cNvCxnSpPr/>
              <p:nvPr/>
            </p:nvCxnSpPr>
            <p:spPr>
              <a:xfrm>
                <a:off x="12623800" y="178844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5" name="Straight Connector 174"/>
              <p:cNvCxnSpPr/>
              <p:nvPr/>
            </p:nvCxnSpPr>
            <p:spPr>
              <a:xfrm>
                <a:off x="12623800" y="207985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6" name="Straight Connector 175"/>
              <p:cNvCxnSpPr/>
              <p:nvPr/>
            </p:nvCxnSpPr>
            <p:spPr>
              <a:xfrm>
                <a:off x="12623800" y="237126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7" name="Straight Connector 176"/>
              <p:cNvCxnSpPr/>
              <p:nvPr/>
            </p:nvCxnSpPr>
            <p:spPr>
              <a:xfrm>
                <a:off x="12623800" y="266267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a:off x="12623800" y="295408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a:off x="12623800" y="3245499"/>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0" name="Straight Connector 179"/>
              <p:cNvCxnSpPr/>
              <p:nvPr/>
            </p:nvCxnSpPr>
            <p:spPr>
              <a:xfrm>
                <a:off x="12623800" y="353691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1" name="Straight Connector 180"/>
              <p:cNvCxnSpPr/>
              <p:nvPr/>
            </p:nvCxnSpPr>
            <p:spPr>
              <a:xfrm>
                <a:off x="12623800" y="3828321"/>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2" name="Straight Connector 181"/>
              <p:cNvCxnSpPr/>
              <p:nvPr/>
            </p:nvCxnSpPr>
            <p:spPr>
              <a:xfrm>
                <a:off x="12623800" y="4119732"/>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3" name="Straight Connector 182"/>
              <p:cNvCxnSpPr/>
              <p:nvPr/>
            </p:nvCxnSpPr>
            <p:spPr>
              <a:xfrm>
                <a:off x="12623800" y="4411143"/>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4" name="Straight Connector 183"/>
              <p:cNvCxnSpPr/>
              <p:nvPr/>
            </p:nvCxnSpPr>
            <p:spPr>
              <a:xfrm>
                <a:off x="12623800" y="4702554"/>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5" name="Straight Connector 184"/>
              <p:cNvCxnSpPr/>
              <p:nvPr/>
            </p:nvCxnSpPr>
            <p:spPr>
              <a:xfrm>
                <a:off x="12623800" y="4993965"/>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6" name="Straight Connector 185"/>
              <p:cNvCxnSpPr/>
              <p:nvPr/>
            </p:nvCxnSpPr>
            <p:spPr>
              <a:xfrm>
                <a:off x="12623800" y="5285376"/>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7" name="Straight Connector 186"/>
              <p:cNvCxnSpPr/>
              <p:nvPr/>
            </p:nvCxnSpPr>
            <p:spPr>
              <a:xfrm>
                <a:off x="12623800" y="5576787"/>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8" name="Straight Connector 187"/>
              <p:cNvCxnSpPr/>
              <p:nvPr/>
            </p:nvCxnSpPr>
            <p:spPr>
              <a:xfrm>
                <a:off x="12623800" y="5868198"/>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89" name="Straight Connector 188"/>
              <p:cNvCxnSpPr/>
              <p:nvPr/>
            </p:nvCxnSpPr>
            <p:spPr>
              <a:xfrm>
                <a:off x="12623800" y="6159600"/>
                <a:ext cx="11176000" cy="0"/>
              </a:xfrm>
              <a:prstGeom prst="line">
                <a:avLst/>
              </a:prstGeom>
              <a:ln w="9525">
                <a:solidFill>
                  <a:srgbClr val="30C1D7">
                    <a:alpha val="40000"/>
                  </a:srgbClr>
                </a:solidFill>
                <a:miter lim="800000"/>
              </a:ln>
            </p:spPr>
            <p:style>
              <a:lnRef idx="1">
                <a:schemeClr val="accent1"/>
              </a:lnRef>
              <a:fillRef idx="0">
                <a:schemeClr val="accent1"/>
              </a:fillRef>
              <a:effectRef idx="0">
                <a:schemeClr val="accent1"/>
              </a:effectRef>
              <a:fontRef idx="minor">
                <a:schemeClr val="tx1"/>
              </a:fontRef>
            </p:style>
          </p:cxnSp>
        </p:grpSp>
        <p:grpSp>
          <p:nvGrpSpPr>
            <p:cNvPr id="147" name="Gutter space"/>
            <p:cNvGrpSpPr/>
            <p:nvPr userDrawn="1"/>
          </p:nvGrpSpPr>
          <p:grpSpPr>
            <a:xfrm>
              <a:off x="1277000" y="623550"/>
              <a:ext cx="9638000" cy="5537047"/>
              <a:chOff x="1277000" y="623550"/>
              <a:chExt cx="9638000" cy="5537047"/>
            </a:xfrm>
          </p:grpSpPr>
          <p:sp>
            <p:nvSpPr>
              <p:cNvPr id="159" name="Rectangle 34"/>
              <p:cNvSpPr>
                <a:spLocks noChangeArrowheads="1"/>
              </p:cNvSpPr>
              <p:nvPr/>
            </p:nvSpPr>
            <p:spPr bwMode="auto">
              <a:xfrm>
                <a:off x="688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0" name="Rectangle 35"/>
              <p:cNvSpPr>
                <a:spLocks noChangeArrowheads="1"/>
              </p:cNvSpPr>
              <p:nvPr/>
            </p:nvSpPr>
            <p:spPr bwMode="auto">
              <a:xfrm>
                <a:off x="875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1" name="Rectangle 36"/>
              <p:cNvSpPr>
                <a:spLocks noChangeArrowheads="1"/>
              </p:cNvSpPr>
              <p:nvPr/>
            </p:nvSpPr>
            <p:spPr bwMode="auto">
              <a:xfrm>
                <a:off x="782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2" name="Rectangle 37"/>
              <p:cNvSpPr>
                <a:spLocks noChangeArrowheads="1"/>
              </p:cNvSpPr>
              <p:nvPr/>
            </p:nvSpPr>
            <p:spPr bwMode="auto">
              <a:xfrm>
                <a:off x="969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3" name="Rectangle 38"/>
              <p:cNvSpPr>
                <a:spLocks noChangeArrowheads="1"/>
              </p:cNvSpPr>
              <p:nvPr/>
            </p:nvSpPr>
            <p:spPr bwMode="auto">
              <a:xfrm>
                <a:off x="1062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4" name="Rectangle 39"/>
              <p:cNvSpPr>
                <a:spLocks noChangeArrowheads="1"/>
              </p:cNvSpPr>
              <p:nvPr/>
            </p:nvSpPr>
            <p:spPr bwMode="auto">
              <a:xfrm>
                <a:off x="595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5" name="Rectangle 40"/>
              <p:cNvSpPr>
                <a:spLocks noChangeArrowheads="1"/>
              </p:cNvSpPr>
              <p:nvPr/>
            </p:nvSpPr>
            <p:spPr bwMode="auto">
              <a:xfrm>
                <a:off x="127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6" name="Rectangle 41"/>
              <p:cNvSpPr>
                <a:spLocks noChangeArrowheads="1"/>
              </p:cNvSpPr>
              <p:nvPr/>
            </p:nvSpPr>
            <p:spPr bwMode="auto">
              <a:xfrm>
                <a:off x="221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7" name="Rectangle 42"/>
              <p:cNvSpPr>
                <a:spLocks noChangeArrowheads="1"/>
              </p:cNvSpPr>
              <p:nvPr/>
            </p:nvSpPr>
            <p:spPr bwMode="auto">
              <a:xfrm>
                <a:off x="314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8" name="Rectangle 43"/>
              <p:cNvSpPr>
                <a:spLocks noChangeArrowheads="1"/>
              </p:cNvSpPr>
              <p:nvPr/>
            </p:nvSpPr>
            <p:spPr bwMode="auto">
              <a:xfrm>
                <a:off x="4082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69" name="Rectangle 44"/>
              <p:cNvSpPr>
                <a:spLocks noChangeArrowheads="1"/>
              </p:cNvSpPr>
              <p:nvPr/>
            </p:nvSpPr>
            <p:spPr bwMode="auto">
              <a:xfrm>
                <a:off x="5017000" y="623550"/>
                <a:ext cx="288000" cy="5537047"/>
              </a:xfrm>
              <a:prstGeom prst="rect">
                <a:avLst/>
              </a:prstGeom>
              <a:solidFill>
                <a:schemeClr val="accent5">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148" name="Slide edges"/>
            <p:cNvSpPr>
              <a:spLocks/>
            </p:cNvSpPr>
            <p:nvPr/>
          </p:nvSpPr>
          <p:spPr bwMode="auto">
            <a:xfrm>
              <a:off x="-600" y="0"/>
              <a:ext cx="12193200" cy="6858000"/>
            </a:xfrm>
            <a:custGeom>
              <a:avLst/>
              <a:gdLst>
                <a:gd name="T0" fmla="*/ 6024 w 6026"/>
                <a:gd name="T1" fmla="*/ 3394 h 3396"/>
                <a:gd name="T2" fmla="*/ 6024 w 6026"/>
                <a:gd name="T3" fmla="*/ 3391 h 3396"/>
                <a:gd name="T4" fmla="*/ 5 w 6026"/>
                <a:gd name="T5" fmla="*/ 3391 h 3396"/>
                <a:gd name="T6" fmla="*/ 5 w 6026"/>
                <a:gd name="T7" fmla="*/ 5 h 3396"/>
                <a:gd name="T8" fmla="*/ 6021 w 6026"/>
                <a:gd name="T9" fmla="*/ 5 h 3396"/>
                <a:gd name="T10" fmla="*/ 6021 w 6026"/>
                <a:gd name="T11" fmla="*/ 3394 h 3396"/>
                <a:gd name="T12" fmla="*/ 6024 w 6026"/>
                <a:gd name="T13" fmla="*/ 3394 h 3396"/>
                <a:gd name="T14" fmla="*/ 6024 w 6026"/>
                <a:gd name="T15" fmla="*/ 3391 h 3396"/>
                <a:gd name="T16" fmla="*/ 6024 w 6026"/>
                <a:gd name="T17" fmla="*/ 3394 h 3396"/>
                <a:gd name="T18" fmla="*/ 6026 w 6026"/>
                <a:gd name="T19" fmla="*/ 3394 h 3396"/>
                <a:gd name="T20" fmla="*/ 6026 w 6026"/>
                <a:gd name="T21" fmla="*/ 0 h 3396"/>
                <a:gd name="T22" fmla="*/ 0 w 6026"/>
                <a:gd name="T23" fmla="*/ 0 h 3396"/>
                <a:gd name="T24" fmla="*/ 0 w 6026"/>
                <a:gd name="T25" fmla="*/ 3396 h 3396"/>
                <a:gd name="T26" fmla="*/ 6026 w 6026"/>
                <a:gd name="T27" fmla="*/ 3396 h 3396"/>
                <a:gd name="T28" fmla="*/ 6026 w 6026"/>
                <a:gd name="T29" fmla="*/ 3394 h 3396"/>
                <a:gd name="T30" fmla="*/ 6024 w 6026"/>
                <a:gd name="T31" fmla="*/ 3394 h 3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026" h="3396">
                  <a:moveTo>
                    <a:pt x="6024" y="3394"/>
                  </a:moveTo>
                  <a:lnTo>
                    <a:pt x="6024" y="3391"/>
                  </a:lnTo>
                  <a:lnTo>
                    <a:pt x="5" y="3391"/>
                  </a:lnTo>
                  <a:lnTo>
                    <a:pt x="5" y="5"/>
                  </a:lnTo>
                  <a:lnTo>
                    <a:pt x="6021" y="5"/>
                  </a:lnTo>
                  <a:lnTo>
                    <a:pt x="6021" y="3394"/>
                  </a:lnTo>
                  <a:lnTo>
                    <a:pt x="6024" y="3394"/>
                  </a:lnTo>
                  <a:lnTo>
                    <a:pt x="6024" y="3391"/>
                  </a:lnTo>
                  <a:lnTo>
                    <a:pt x="6024" y="3394"/>
                  </a:lnTo>
                  <a:lnTo>
                    <a:pt x="6026" y="3394"/>
                  </a:lnTo>
                  <a:lnTo>
                    <a:pt x="6026" y="0"/>
                  </a:lnTo>
                  <a:lnTo>
                    <a:pt x="0" y="0"/>
                  </a:lnTo>
                  <a:lnTo>
                    <a:pt x="0" y="3396"/>
                  </a:lnTo>
                  <a:lnTo>
                    <a:pt x="6026" y="3396"/>
                  </a:lnTo>
                  <a:lnTo>
                    <a:pt x="6026" y="3394"/>
                  </a:lnTo>
                  <a:lnTo>
                    <a:pt x="6024" y="3394"/>
                  </a:lnTo>
                  <a:close/>
                </a:path>
              </a:pathLst>
            </a:custGeom>
            <a:solidFill>
              <a:schemeClr val="accent5"/>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575757"/>
                </a:solidFill>
                <a:effectLst/>
                <a:uLnTx/>
                <a:uFillTx/>
                <a:latin typeface="+mn-lt"/>
                <a:ea typeface="+mn-ea"/>
                <a:cs typeface="+mn-cs"/>
              </a:endParaRPr>
            </a:p>
          </p:txBody>
        </p:sp>
        <p:sp>
          <p:nvSpPr>
            <p:cNvPr id="149" name="Footnote measure"/>
            <p:cNvSpPr>
              <a:spLocks noChangeArrowheads="1"/>
            </p:cNvSpPr>
            <p:nvPr/>
          </p:nvSpPr>
          <p:spPr bwMode="auto">
            <a:xfrm>
              <a:off x="629400" y="6159600"/>
              <a:ext cx="10933200" cy="378584"/>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0" name="Whitespace measure"/>
            <p:cNvSpPr>
              <a:spLocks noChangeArrowheads="1"/>
            </p:cNvSpPr>
            <p:nvPr/>
          </p:nvSpPr>
          <p:spPr bwMode="auto">
            <a:xfrm>
              <a:off x="629400" y="1497600"/>
              <a:ext cx="10932229" cy="583200"/>
            </a:xfrm>
            <a:prstGeom prst="rect">
              <a:avLst/>
            </a:prstGeom>
            <a:solidFill>
              <a:schemeClr val="accent3">
                <a:alpha val="1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nvGrpSpPr>
            <p:cNvPr id="151" name="Five column measure"/>
            <p:cNvGrpSpPr/>
            <p:nvPr userDrawn="1"/>
          </p:nvGrpSpPr>
          <p:grpSpPr>
            <a:xfrm>
              <a:off x="629400" y="5975122"/>
              <a:ext cx="10933200" cy="79536"/>
              <a:chOff x="629400" y="5975122"/>
              <a:chExt cx="10933200" cy="79536"/>
            </a:xfrm>
          </p:grpSpPr>
          <p:sp>
            <p:nvSpPr>
              <p:cNvPr id="154" name="Rectangle 5"/>
              <p:cNvSpPr>
                <a:spLocks noChangeArrowheads="1"/>
              </p:cNvSpPr>
              <p:nvPr/>
            </p:nvSpPr>
            <p:spPr bwMode="auto">
              <a:xfrm>
                <a:off x="2880128" y="5975122"/>
                <a:ext cx="1930288"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5" name="Rectangle 7"/>
              <p:cNvSpPr>
                <a:spLocks noChangeArrowheads="1"/>
              </p:cNvSpPr>
              <p:nvPr/>
            </p:nvSpPr>
            <p:spPr bwMode="auto">
              <a:xfrm>
                <a:off x="9626194"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6" name="Rectangle 9"/>
              <p:cNvSpPr>
                <a:spLocks noChangeArrowheads="1"/>
              </p:cNvSpPr>
              <p:nvPr/>
            </p:nvSpPr>
            <p:spPr bwMode="auto">
              <a:xfrm>
                <a:off x="7372407" y="5975122"/>
                <a:ext cx="1936406"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7" name="Rectangle 11"/>
              <p:cNvSpPr>
                <a:spLocks noChangeArrowheads="1"/>
              </p:cNvSpPr>
              <p:nvPr/>
            </p:nvSpPr>
            <p:spPr bwMode="auto">
              <a:xfrm>
                <a:off x="5127797" y="5975122"/>
                <a:ext cx="1927229"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sp>
            <p:nvSpPr>
              <p:cNvPr id="158" name="Rectangle 13"/>
              <p:cNvSpPr>
                <a:spLocks noChangeArrowheads="1"/>
              </p:cNvSpPr>
              <p:nvPr/>
            </p:nvSpPr>
            <p:spPr bwMode="auto">
              <a:xfrm>
                <a:off x="629400" y="5975122"/>
                <a:ext cx="1933347" cy="79536"/>
              </a:xfrm>
              <a:prstGeom prst="rect">
                <a:avLst/>
              </a:prstGeom>
              <a:solidFill>
                <a:schemeClr val="accent5">
                  <a:alpha val="1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latin typeface="+mn-lt"/>
                  <a:ea typeface="+mn-ea"/>
                  <a:cs typeface="+mn-cs"/>
                </a:endParaRPr>
              </a:p>
            </p:txBody>
          </p:sp>
        </p:grpSp>
        <p:sp>
          <p:nvSpPr>
            <p:cNvPr id="152" name="Live area"/>
            <p:cNvSpPr/>
            <p:nvPr/>
          </p:nvSpPr>
          <p:spPr>
            <a:xfrm>
              <a:off x="629400" y="2080801"/>
              <a:ext cx="10933200" cy="4078800"/>
            </a:xfrm>
            <a:custGeom>
              <a:avLst/>
              <a:gdLst>
                <a:gd name="connsiteX0" fmla="*/ 0 w 10931999"/>
                <a:gd name="connsiteY0" fmla="*/ 0 h 5537797"/>
                <a:gd name="connsiteX1" fmla="*/ 10931999 w 10931999"/>
                <a:gd name="connsiteY1" fmla="*/ 0 h 5537797"/>
                <a:gd name="connsiteX2" fmla="*/ 10931999 w 10931999"/>
                <a:gd name="connsiteY2" fmla="*/ 5537797 h 5537797"/>
                <a:gd name="connsiteX3" fmla="*/ 0 w 10931999"/>
                <a:gd name="connsiteY3" fmla="*/ 5537797 h 5537797"/>
              </a:gdLst>
              <a:ahLst/>
              <a:cxnLst>
                <a:cxn ang="0">
                  <a:pos x="connsiteX0" y="connsiteY0"/>
                </a:cxn>
                <a:cxn ang="0">
                  <a:pos x="connsiteX1" y="connsiteY1"/>
                </a:cxn>
                <a:cxn ang="0">
                  <a:pos x="connsiteX2" y="connsiteY2"/>
                </a:cxn>
                <a:cxn ang="0">
                  <a:pos x="connsiteX3" y="connsiteY3"/>
                </a:cxn>
              </a:cxnLst>
              <a:rect l="l" t="t" r="r" b="b"/>
              <a:pathLst>
                <a:path w="10931999" h="5537797">
                  <a:moveTo>
                    <a:pt x="0" y="0"/>
                  </a:moveTo>
                  <a:lnTo>
                    <a:pt x="10931999" y="0"/>
                  </a:lnTo>
                  <a:lnTo>
                    <a:pt x="10931999" y="5537797"/>
                  </a:lnTo>
                  <a:lnTo>
                    <a:pt x="0" y="5537797"/>
                  </a:lnTo>
                  <a:close/>
                </a:path>
              </a:pathLst>
            </a:custGeom>
            <a:noFill/>
            <a:ln w="9525">
              <a:solidFill>
                <a:srgbClr val="E71C57">
                  <a:alpha val="35000"/>
                </a:srgb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nSpc>
                  <a:spcPct val="90000"/>
                </a:lnSpc>
                <a:spcAft>
                  <a:spcPts val="1000"/>
                </a:spcAft>
              </a:pPr>
              <a:endParaRPr lang="en-US" sz="1200">
                <a:solidFill>
                  <a:schemeClr val="bg1"/>
                </a:solidFill>
                <a:latin typeface="+mn-lt"/>
                <a:ea typeface="+mn-ea"/>
                <a:cs typeface="+mn-cs"/>
              </a:endParaRPr>
            </a:p>
          </p:txBody>
        </p:sp>
        <p:sp>
          <p:nvSpPr>
            <p:cNvPr id="153" name="Footnote example"/>
            <p:cNvSpPr txBox="1"/>
            <p:nvPr/>
          </p:nvSpPr>
          <p:spPr>
            <a:xfrm>
              <a:off x="630000" y="6144442"/>
              <a:ext cx="9030914" cy="415498"/>
            </a:xfrm>
            <a:prstGeom prst="rect">
              <a:avLst/>
            </a:prstGeom>
            <a:noFill/>
          </p:spPr>
          <p:txBody>
            <a:bodyPr wrap="square" lIns="0" tIns="0" rIns="0" bIns="0" rtlCol="0" anchor="b">
              <a:spAutoFit/>
            </a:bodyPr>
            <a:lstStyle/>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1. xxxx  2. xxxx  3. List footnotes in numerical order. Footnote numbers are not bracketed. Use 10pt font</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Note: Do not put a period at the end of the note or the source</a:t>
              </a:r>
            </a:p>
            <a:p>
              <a:pPr marL="0" marR="0" lvl="0" indent="0" algn="l" defTabSz="914400" rtl="0" eaLnBrk="1" fontAlgn="auto" latinLnBrk="0" hangingPunct="1">
                <a:lnSpc>
                  <a:spcPct val="90000"/>
                </a:lnSpc>
                <a:spcBef>
                  <a:spcPts val="0"/>
                </a:spcBef>
                <a:spcAft>
                  <a:spcPts val="0"/>
                </a:spcAft>
                <a:buClrTx/>
                <a:buSzTx/>
                <a:buFontTx/>
                <a:buNone/>
                <a:tabLst/>
                <a:defRPr/>
              </a:pPr>
              <a:r>
                <a:rPr kumimoji="0" lang="en-US" sz="1000" b="0" i="0" u="none" strike="noStrike" kern="1200" cap="none" spc="0" normalizeH="0" baseline="0" noProof="0">
                  <a:ln>
                    <a:noFill/>
                  </a:ln>
                  <a:solidFill>
                    <a:schemeClr val="bg1">
                      <a:lumMod val="50000"/>
                    </a:schemeClr>
                  </a:solidFill>
                  <a:effectLst/>
                  <a:uLnTx/>
                  <a:uFillTx/>
                  <a:latin typeface="+mn-lt"/>
                  <a:ea typeface="+mn-ea"/>
                  <a:cs typeface="+mn-cs"/>
                  <a:sym typeface="Trebuchet MS" panose="020B0603020202020204" pitchFamily="34" charset="0"/>
                </a:rPr>
                <a:t>Source: Include a source for every chart that you use. Separate sources with a semicolon; BCG-related sources go at the end</a:t>
              </a:r>
            </a:p>
          </p:txBody>
        </p:sp>
      </p:grpSp>
      <p:sp>
        <p:nvSpPr>
          <p:cNvPr id="5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50" name="TextBox 49">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067199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Overview">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3525635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3" name="Object 2"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1" name="Rectangle 10"/>
          <p:cNvSpPr/>
          <p:nvPr userDrawn="1"/>
        </p:nvSpPr>
        <p:spPr bwMode="invGray">
          <a:xfrm>
            <a:off x="1388145" y="4691187"/>
            <a:ext cx="929337" cy="995874"/>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2" name="Rectangle 11"/>
          <p:cNvSpPr/>
          <p:nvPr userDrawn="1">
            <p:custDataLst>
              <p:tags r:id="rId2"/>
            </p:custDataLst>
          </p:nvPr>
        </p:nvSpPr>
        <p:spPr>
          <a:xfrm>
            <a:off x="2509482" y="4691187"/>
            <a:ext cx="1570152" cy="1468176"/>
          </a:xfrm>
          <a:prstGeom prst="rect">
            <a:avLst/>
          </a:prstGeom>
          <a:noFill/>
          <a:ln w="9525" cmpd="sng">
            <a:solidFill>
              <a:srgbClr val="FFFFFF"/>
            </a:solidFill>
            <a:prstDash val="solid"/>
            <a:miter lim="800000"/>
          </a:ln>
          <a:extLst>
            <a:ext uri="{909E8E84-426E-40DD-AFC4-6F175D3DCCD1}">
              <a14:hiddenFill xmlns:a14="http://schemas.microsoft.com/office/drawing/2010/main">
                <a:solidFill>
                  <a:schemeClr val="tx1">
                    <a:lumMod val="60000"/>
                    <a:lumOff val="40000"/>
                  </a:schemeClr>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2" name="TextBox 1"/>
          <p:cNvSpPr txBox="1"/>
          <p:nvPr userDrawn="1"/>
        </p:nvSpPr>
        <p:spPr>
          <a:xfrm>
            <a:off x="630000" y="907198"/>
            <a:ext cx="3448800" cy="3502152"/>
          </a:xfrm>
          <a:prstGeom prst="rect">
            <a:avLst/>
          </a:prstGeom>
          <a:noFill/>
          <a:ln>
            <a:solidFill>
              <a:schemeClr val="bg1"/>
            </a:solidFill>
          </a:ln>
        </p:spPr>
        <p:txBody>
          <a:bodyPr wrap="square" lIns="612000" tIns="468000" rIns="0" bIns="0" rtlCol="0" anchor="t">
            <a:noAutofit/>
          </a:bodyPr>
          <a:lstStyle/>
          <a:p>
            <a:pPr>
              <a:lnSpc>
                <a:spcPct val="90000"/>
              </a:lnSpc>
              <a:spcAft>
                <a:spcPts val="600"/>
              </a:spcAft>
            </a:pPr>
            <a:endParaRPr lang="en-US" sz="5400">
              <a:solidFill>
                <a:schemeClr val="bg1"/>
              </a:solidFill>
              <a:latin typeface="+mn-lt"/>
              <a:ea typeface="+mn-ea"/>
              <a:cs typeface="+mn-cs"/>
            </a:endParaRPr>
          </a:p>
        </p:txBody>
      </p:sp>
      <p:sp>
        <p:nvSpPr>
          <p:cNvPr id="10" name="TextBox 1"/>
          <p:cNvSpPr txBox="1"/>
          <p:nvPr userDrawn="1"/>
        </p:nvSpPr>
        <p:spPr>
          <a:xfrm>
            <a:off x="799769" y="1115416"/>
            <a:ext cx="3108543" cy="881780"/>
          </a:xfrm>
          <a:prstGeom prst="rect">
            <a:avLst/>
          </a:prstGeom>
          <a:noFill/>
        </p:spPr>
        <p:txBody>
          <a:bodyPr wrap="none" rtlCol="0">
            <a:spAutoFit/>
          </a:bodyPr>
          <a:lstStyle/>
          <a:p>
            <a:pPr algn="ctr" fontAlgn="auto">
              <a:lnSpc>
                <a:spcPct val="95000"/>
              </a:lnSpc>
              <a:spcBef>
                <a:spcPts val="0"/>
              </a:spcBef>
              <a:spcAft>
                <a:spcPts val="0"/>
              </a:spcAft>
            </a:pPr>
            <a:r>
              <a:rPr lang="en-US" sz="5400" cap="all" baseline="0">
                <a:solidFill>
                  <a:schemeClr val="bg1"/>
                </a:solidFill>
                <a:latin typeface="+mn-lt"/>
                <a:ea typeface="+mn-ea"/>
                <a:cs typeface="+mn-cs"/>
              </a:rPr>
              <a:t>Agenda</a:t>
            </a:r>
          </a:p>
        </p:txBody>
      </p:sp>
      <p:sp>
        <p:nvSpPr>
          <p:cNvPr id="13" name="TextBox 12"/>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Trebuchet MS" panose="020B0603020202020204" pitchFamily="34" charset="0"/>
            </a:endParaRPr>
          </a:p>
        </p:txBody>
      </p:sp>
      <p:pic>
        <p:nvPicPr>
          <p:cNvPr id="15" name="Picture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8" name="TextBox 17">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
        <p:nvSpPr>
          <p:cNvPr id="23" name="Oval 22"/>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24" name="Picture 2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43080599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showMasterSp="0" preserve="1" userDrawn="1">
  <p:cSld name="Agenda Section Header">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70362890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0" name="Rectangle 9"/>
          <p:cNvSpPr/>
          <p:nvPr userDrawn="1"/>
        </p:nvSpPr>
        <p:spPr bwMode="white">
          <a:xfrm>
            <a:off x="1284743" y="1428131"/>
            <a:ext cx="947672" cy="947672"/>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3" name="Rectangle 12"/>
          <p:cNvSpPr/>
          <p:nvPr userDrawn="1"/>
        </p:nvSpPr>
        <p:spPr>
          <a:xfrm>
            <a:off x="1285200" y="2667600"/>
            <a:ext cx="9619200" cy="3200400"/>
          </a:xfrm>
          <a:prstGeom prst="rect">
            <a:avLst/>
          </a:prstGeom>
          <a:noFill/>
          <a:ln w="9525">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sp>
        <p:nvSpPr>
          <p:cNvPr id="8" name="TextBox 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Trebuchet MS" panose="020B0603020202020204" pitchFamily="34" charset="0"/>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6" name="TextBox 15">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
        <p:nvSpPr>
          <p:cNvPr id="17" name="Oval 16"/>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2459864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6_Title, Subtitle, and 3-Column Box">
    <p:spTree>
      <p:nvGrpSpPr>
        <p:cNvPr id="1" name=""/>
        <p:cNvGrpSpPr/>
        <p:nvPr/>
      </p:nvGrpSpPr>
      <p:grpSpPr>
        <a:xfrm>
          <a:off x="0" y="0"/>
          <a:ext cx="0" cy="0"/>
          <a:chOff x="0" y="0"/>
          <a:chExt cx="0" cy="0"/>
        </a:xfrm>
      </p:grpSpPr>
      <p:sp>
        <p:nvSpPr>
          <p:cNvPr id="38" name="Content Placeholder 2">
            <a:extLst>
              <a:ext uri="{FF2B5EF4-FFF2-40B4-BE49-F238E27FC236}">
                <a16:creationId xmlns:a16="http://schemas.microsoft.com/office/drawing/2014/main" id="{E151D2CA-3068-2E3A-3FFD-6F01EFFD0ECC}"/>
              </a:ext>
            </a:extLst>
          </p:cNvPr>
          <p:cNvSpPr>
            <a:spLocks noGrp="1"/>
          </p:cNvSpPr>
          <p:nvPr>
            <p:ph idx="1"/>
          </p:nvPr>
        </p:nvSpPr>
        <p:spPr>
          <a:xfrm>
            <a:off x="838200" y="1097280"/>
            <a:ext cx="8229600" cy="278346"/>
          </a:xfrm>
          <a:prstGeom prst="rect">
            <a:avLst/>
          </a:prstGeom>
        </p:spPr>
        <p:txBody>
          <a:bodyPr wrap="square" lIns="0" tIns="0" rIns="0" bIns="0">
            <a:spAutoFit/>
          </a:bodyPr>
          <a:lstStyle>
            <a:lvl1pPr marL="0" indent="0">
              <a:buNone/>
              <a:defRPr sz="1600" b="0">
                <a:solidFill>
                  <a:schemeClr val="tx1"/>
                </a:solidFill>
              </a:defRPr>
            </a:lvl1pPr>
            <a:lvl2pPr marL="457200" indent="0">
              <a:buNone/>
              <a:defRPr sz="1600">
                <a:solidFill>
                  <a:schemeClr val="tx1"/>
                </a:solidFill>
              </a:defRPr>
            </a:lvl2pPr>
            <a:lvl3pPr marL="914400" indent="0">
              <a:buNone/>
              <a:defRPr sz="1600">
                <a:solidFill>
                  <a:schemeClr val="tx1"/>
                </a:solidFill>
              </a:defRPr>
            </a:lvl3pPr>
            <a:lvl4pPr marL="1371600" indent="0">
              <a:buNone/>
              <a:defRPr sz="1600">
                <a:solidFill>
                  <a:schemeClr val="tx1"/>
                </a:solidFill>
              </a:defRPr>
            </a:lvl4pPr>
            <a:lvl5pPr marL="1828800" indent="0">
              <a:buNone/>
              <a:defRPr sz="1600">
                <a:solidFill>
                  <a:schemeClr val="tx1"/>
                </a:solidFill>
              </a:defRPr>
            </a:lvl5pPr>
          </a:lstStyle>
          <a:p>
            <a:pPr lvl="0"/>
            <a:r>
              <a:rPr lang="en-US"/>
              <a:t>Click to edit Master text styles</a:t>
            </a:r>
          </a:p>
        </p:txBody>
      </p:sp>
      <p:sp>
        <p:nvSpPr>
          <p:cNvPr id="20" name="Title 5">
            <a:extLst>
              <a:ext uri="{FF2B5EF4-FFF2-40B4-BE49-F238E27FC236}">
                <a16:creationId xmlns:a16="http://schemas.microsoft.com/office/drawing/2014/main" id="{CEEF04FF-AE48-7992-F69E-85EF1ACF0FBE}"/>
              </a:ext>
            </a:extLst>
          </p:cNvPr>
          <p:cNvSpPr>
            <a:spLocks noGrp="1"/>
          </p:cNvSpPr>
          <p:nvPr>
            <p:ph type="title" hasCustomPrompt="1"/>
          </p:nvPr>
        </p:nvSpPr>
        <p:spPr>
          <a:xfrm>
            <a:off x="838200" y="429768"/>
            <a:ext cx="8229600" cy="416049"/>
          </a:xfrm>
          <a:prstGeom prst="rect">
            <a:avLst/>
          </a:prstGeom>
        </p:spPr>
        <p:txBody>
          <a:bodyPr/>
          <a:lstStyle/>
          <a:p>
            <a:r>
              <a:rPr lang="en-US"/>
              <a:t>Click To Edit Master Title Style</a:t>
            </a:r>
          </a:p>
        </p:txBody>
      </p:sp>
      <p:cxnSp>
        <p:nvCxnSpPr>
          <p:cNvPr id="21" name="Straight Connector 20">
            <a:extLst>
              <a:ext uri="{FF2B5EF4-FFF2-40B4-BE49-F238E27FC236}">
                <a16:creationId xmlns:a16="http://schemas.microsoft.com/office/drawing/2014/main" id="{2FFFAB17-1D67-F12D-43E6-3B203F3001AB}"/>
              </a:ext>
            </a:extLst>
          </p:cNvPr>
          <p:cNvCxnSpPr>
            <a:cxnSpLocks/>
          </p:cNvCxnSpPr>
          <p:nvPr userDrawn="1"/>
        </p:nvCxnSpPr>
        <p:spPr>
          <a:xfrm>
            <a:off x="838200" y="918225"/>
            <a:ext cx="10515600" cy="0"/>
          </a:xfrm>
          <a:prstGeom prst="line">
            <a:avLst/>
          </a:prstGeom>
          <a:ln w="2540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Content Placeholder 5">
            <a:extLst>
              <a:ext uri="{FF2B5EF4-FFF2-40B4-BE49-F238E27FC236}">
                <a16:creationId xmlns:a16="http://schemas.microsoft.com/office/drawing/2014/main" id="{A659CF8D-2F8E-140F-45C1-99BBFE39F466}"/>
              </a:ext>
            </a:extLst>
          </p:cNvPr>
          <p:cNvSpPr>
            <a:spLocks noGrp="1"/>
          </p:cNvSpPr>
          <p:nvPr>
            <p:ph sz="quarter" idx="23"/>
          </p:nvPr>
        </p:nvSpPr>
        <p:spPr>
          <a:xfrm>
            <a:off x="838200" y="2506863"/>
            <a:ext cx="3294507" cy="3432560"/>
          </a:xfrm>
          <a:prstGeom prst="roundRect">
            <a:avLst>
              <a:gd name="adj" fmla="val 4445"/>
            </a:avLst>
          </a:prstGeom>
          <a:solidFill>
            <a:schemeClr val="bg2"/>
          </a:solidFill>
        </p:spPr>
        <p:txBody>
          <a:bodyPr lIns="182880" tIns="182880" rIns="182880" bIns="18288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5">
            <a:extLst>
              <a:ext uri="{FF2B5EF4-FFF2-40B4-BE49-F238E27FC236}">
                <a16:creationId xmlns:a16="http://schemas.microsoft.com/office/drawing/2014/main" id="{376D340F-7597-D08A-1EC7-8960092E9FC6}"/>
              </a:ext>
            </a:extLst>
          </p:cNvPr>
          <p:cNvSpPr>
            <a:spLocks noGrp="1"/>
          </p:cNvSpPr>
          <p:nvPr>
            <p:ph sz="quarter" idx="24"/>
          </p:nvPr>
        </p:nvSpPr>
        <p:spPr>
          <a:xfrm>
            <a:off x="8059293" y="2506863"/>
            <a:ext cx="3294507" cy="3432560"/>
          </a:xfrm>
          <a:prstGeom prst="roundRect">
            <a:avLst>
              <a:gd name="adj" fmla="val 4445"/>
            </a:avLst>
          </a:prstGeom>
          <a:solidFill>
            <a:schemeClr val="bg2"/>
          </a:solidFill>
        </p:spPr>
        <p:txBody>
          <a:bodyPr lIns="182880" tIns="182880" rIns="182880" bIns="18288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9" name="Content Placeholder 5">
            <a:extLst>
              <a:ext uri="{FF2B5EF4-FFF2-40B4-BE49-F238E27FC236}">
                <a16:creationId xmlns:a16="http://schemas.microsoft.com/office/drawing/2014/main" id="{EF033D62-7235-A0FB-1AF9-AE6BB8C072F0}"/>
              </a:ext>
            </a:extLst>
          </p:cNvPr>
          <p:cNvSpPr>
            <a:spLocks noGrp="1"/>
          </p:cNvSpPr>
          <p:nvPr>
            <p:ph sz="quarter" idx="25"/>
          </p:nvPr>
        </p:nvSpPr>
        <p:spPr>
          <a:xfrm>
            <a:off x="4448746" y="2511040"/>
            <a:ext cx="3294507" cy="3432560"/>
          </a:xfrm>
          <a:prstGeom prst="roundRect">
            <a:avLst>
              <a:gd name="adj" fmla="val 4445"/>
            </a:avLst>
          </a:prstGeom>
          <a:solidFill>
            <a:schemeClr val="bg2"/>
          </a:solidFill>
        </p:spPr>
        <p:txBody>
          <a:bodyPr lIns="182880" tIns="182880" rIns="182880" bIns="182880"/>
          <a:lstStyle>
            <a:lvl1pPr marL="0" indent="0">
              <a:buNone/>
              <a:defRPr sz="1200"/>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68910904"/>
      </p:ext>
    </p:extLst>
  </p:cSld>
  <p:clrMapOvr>
    <a:masterClrMapping/>
  </p:clrMapOvr>
  <p:extLst>
    <p:ext uri="{DCECCB84-F9BA-43D5-87BE-67443E8EF086}">
      <p15:sldGuideLst xmlns:p15="http://schemas.microsoft.com/office/powerpoint/2012/main">
        <p15:guide id="1" orient="horz" pos="3744">
          <p15:clr>
            <a:srgbClr val="FBAE40"/>
          </p15:clr>
        </p15:guide>
      </p15:sldGuideLst>
    </p:ext>
  </p:extLst>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reserve="1" userDrawn="1">
  <p:cSld name="Agenda Full Width Overview">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1"/>
            </p:custDataLst>
            <p:extLst>
              <p:ext uri="{D42A27DB-BD31-4B8C-83A1-F6EECF244321}">
                <p14:modId xmlns:p14="http://schemas.microsoft.com/office/powerpoint/2010/main" val="403758420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sp>
        <p:nvSpPr>
          <p:cNvPr id="10"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cap="all" baseline="0">
                <a:solidFill>
                  <a:schemeClr val="bg1"/>
                </a:solidFill>
                <a:latin typeface="+mn-lt"/>
                <a:ea typeface="+mn-ea"/>
                <a:cs typeface="+mn-cs"/>
              </a:rPr>
              <a:t>Agenda</a:t>
            </a:r>
          </a:p>
        </p:txBody>
      </p:sp>
      <p:cxnSp>
        <p:nvCxnSpPr>
          <p:cNvPr id="13" name="Straight Connector 12"/>
          <p:cNvCxnSpPr/>
          <p:nvPr userDrawn="1"/>
        </p:nvCxnSpPr>
        <p:spPr bwMode="white">
          <a:xfrm>
            <a:off x="618898" y="1206000"/>
            <a:ext cx="11576304" cy="0"/>
          </a:xfrm>
          <a:prstGeom prst="line">
            <a:avLst/>
          </a:prstGeom>
          <a:ln w="9525"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8" name="TextBox 7"/>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Trebuchet MS" panose="020B0603020202020204" pitchFamily="34" charset="0"/>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6" name="TextBox 15">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
        <p:nvSpPr>
          <p:cNvPr id="17" name="Oval 16"/>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18" name="Picture 17"/>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84435847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showMasterSp="0" preserve="1" userDrawn="1">
  <p:cSld name="Agenda Two-Thirds">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575034656"/>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10" name="Picture 9"/>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13" name="Rectangle 12"/>
          <p:cNvSpPr/>
          <p:nvPr userDrawn="1"/>
        </p:nvSpPr>
        <p:spPr bwMode="white">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16"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7" name="TextBox 16"/>
          <p:cNvSpPr txBox="1"/>
          <p:nvPr userDrawn="1"/>
        </p:nvSpPr>
        <p:spPr>
          <a:xfrm>
            <a:off x="400051" y="3207401"/>
            <a:ext cx="1623842" cy="415498"/>
          </a:xfrm>
          <a:prstGeom prst="rect">
            <a:avLst/>
          </a:prstGeom>
          <a:noFill/>
        </p:spPr>
        <p:txBody>
          <a:bodyPr wrap="none" lIns="0" tIns="0" rIns="0" bIns="0" rtlCol="0" anchor="t">
            <a:spAutoFit/>
          </a:bodyPr>
          <a:lstStyle/>
          <a:p>
            <a:pPr>
              <a:lnSpc>
                <a:spcPct val="90000"/>
              </a:lnSpc>
              <a:spcAft>
                <a:spcPts val="600"/>
              </a:spcAft>
            </a:pPr>
            <a:r>
              <a:rPr lang="en-US" sz="3000" cap="all" baseline="0">
                <a:solidFill>
                  <a:schemeClr val="bg1"/>
                </a:solidFill>
                <a:latin typeface="+mn-lt"/>
                <a:ea typeface="+mn-ea"/>
                <a:cs typeface="+mn-cs"/>
              </a:rPr>
              <a:t>Agenda</a:t>
            </a:r>
          </a:p>
        </p:txBody>
      </p:sp>
      <p:sp>
        <p:nvSpPr>
          <p:cNvPr id="11" name="TextBox 10"/>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tx1"/>
              </a:solidFill>
              <a:latin typeface="+mn-lt"/>
              <a:ea typeface="+mn-ea"/>
              <a:cs typeface="+mn-cs"/>
              <a:sym typeface="Trebuchet MS" panose="020B0603020202020204" pitchFamily="34" charset="0"/>
            </a:endParaRPr>
          </a:p>
        </p:txBody>
      </p:sp>
      <p:pic>
        <p:nvPicPr>
          <p:cNvPr id="18" name="Picture 1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4" name="TextBox 13">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21" name="Picture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2" name="Picture 1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14124775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p:cSld name="Agenda D. Section Header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4250466024"/>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5" imgW="270" imgH="270" progId="TCLayout.ActiveDocument.1">
                  <p:embed/>
                </p:oleObj>
              </mc:Choice>
              <mc:Fallback>
                <p:oleObj name="think-cell Slide" r:id="rId5" imgW="270" imgH="270" progId="TCLayout.ActiveDocument.1">
                  <p:embed/>
                  <p:pic>
                    <p:nvPicPr>
                      <p:cNvPr id="2" name="Object 1" hidden="1"/>
                      <p:cNvPicPr/>
                      <p:nvPr/>
                    </p:nvPicPr>
                    <p:blipFill>
                      <a:blip r:embed="rId6"/>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Rectangle 7"/>
          <p:cNvSpPr/>
          <p:nvPr userDrawn="1"/>
        </p:nvSpPr>
        <p:spPr bwMode="invGray">
          <a:xfrm>
            <a:off x="1388145" y="4691187"/>
            <a:ext cx="929337" cy="995874"/>
          </a:xfrm>
          <a:prstGeom prst="rect">
            <a:avLst/>
          </a:prstGeom>
          <a:noFill/>
          <a:ln w="9525">
            <a:solidFill>
              <a:srgbClr val="559AED"/>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lnSpc>
                <a:spcPct val="95000"/>
              </a:lnSpc>
              <a:spcBef>
                <a:spcPts val="0"/>
              </a:spcBef>
              <a:spcAft>
                <a:spcPts val="0"/>
              </a:spcAft>
            </a:pPr>
            <a:endParaRPr lang="en-US" sz="2000">
              <a:solidFill>
                <a:prstClr val="white"/>
              </a:solidFill>
              <a:latin typeface="+mn-lt"/>
              <a:ea typeface="+mn-ea"/>
              <a:cs typeface="+mn-cs"/>
            </a:endParaRPr>
          </a:p>
        </p:txBody>
      </p:sp>
      <p:sp>
        <p:nvSpPr>
          <p:cNvPr id="10" name="Rectangle 9"/>
          <p:cNvSpPr/>
          <p:nvPr userDrawn="1">
            <p:custDataLst>
              <p:tags r:id="rId2"/>
            </p:custDataLst>
          </p:nvPr>
        </p:nvSpPr>
        <p:spPr>
          <a:xfrm>
            <a:off x="2509482" y="4691187"/>
            <a:ext cx="1570152" cy="1468176"/>
          </a:xfrm>
          <a:prstGeom prst="rect">
            <a:avLst/>
          </a:prstGeom>
          <a:noFill/>
          <a:ln w="9525" cmpd="sng">
            <a:solidFill>
              <a:srgbClr val="559AED"/>
            </a:solidFill>
            <a:prstDash val="solid"/>
            <a:miter lim="800000"/>
          </a:ln>
          <a:extLst>
            <a:ext uri="{909E8E84-426E-40DD-AFC4-6F175D3DCCD1}">
              <a14:hiddenFill xmlns:a14="http://schemas.microsoft.com/office/drawing/2010/main">
                <a:solidFill>
                  <a:srgbClr val="0A316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82880" tIns="180000" rIns="182880" bIns="182880" numCol="1" spcCol="0" rtlCol="0" fromWordArt="0" anchor="t" anchorCtr="0" forceAA="0" compatLnSpc="1">
            <a:prstTxWarp prst="textNoShape">
              <a:avLst/>
            </a:prstTxWarp>
            <a:noAutofit/>
          </a:bodyPr>
          <a:lstStyle/>
          <a:p>
            <a:pPr>
              <a:lnSpc>
                <a:spcPct val="95000"/>
              </a:lnSpc>
            </a:pPr>
            <a:endParaRPr lang="en-US" sz="1200">
              <a:solidFill>
                <a:srgbClr val="FFFFFF"/>
              </a:solidFill>
              <a:latin typeface="+mn-lt"/>
              <a:ea typeface="+mn-ea"/>
              <a:cs typeface="+mn-cs"/>
            </a:endParaRPr>
          </a:p>
        </p:txBody>
      </p:sp>
      <p:sp>
        <p:nvSpPr>
          <p:cNvPr id="11" name="TextBox 10"/>
          <p:cNvSpPr txBox="1"/>
          <p:nvPr userDrawn="1"/>
        </p:nvSpPr>
        <p:spPr>
          <a:xfrm>
            <a:off x="630000" y="907197"/>
            <a:ext cx="3448800" cy="3502152"/>
          </a:xfrm>
          <a:prstGeom prst="rect">
            <a:avLst/>
          </a:prstGeom>
          <a:noFill/>
          <a:ln>
            <a:solidFill>
              <a:srgbClr val="559AED"/>
            </a:solidFill>
          </a:ln>
        </p:spPr>
        <p:txBody>
          <a:bodyPr wrap="square" lIns="612000" tIns="468000" rIns="0" bIns="0" rtlCol="0" anchor="t">
            <a:noAutofit/>
          </a:bodyPr>
          <a:lstStyle/>
          <a:p>
            <a:pPr>
              <a:lnSpc>
                <a:spcPct val="90000"/>
              </a:lnSpc>
              <a:spcAft>
                <a:spcPts val="600"/>
              </a:spcAft>
            </a:pPr>
            <a:endParaRPr lang="en-US" sz="5400">
              <a:solidFill>
                <a:schemeClr val="accent4"/>
              </a:solidFill>
              <a:latin typeface="+mn-lt"/>
              <a:ea typeface="+mn-ea"/>
              <a:cs typeface="+mn-cs"/>
            </a:endParaRPr>
          </a:p>
        </p:txBody>
      </p:sp>
      <p:sp>
        <p:nvSpPr>
          <p:cNvPr id="9" name="TextBox 1"/>
          <p:cNvSpPr txBox="1"/>
          <p:nvPr userDrawn="1"/>
        </p:nvSpPr>
        <p:spPr>
          <a:xfrm>
            <a:off x="799769" y="1115416"/>
            <a:ext cx="3108543" cy="881780"/>
          </a:xfrm>
          <a:prstGeom prst="rect">
            <a:avLst/>
          </a:prstGeom>
          <a:noFill/>
        </p:spPr>
        <p:txBody>
          <a:bodyPr wrap="none" rtlCol="0">
            <a:spAutoFit/>
          </a:bodyPr>
          <a:lstStyle>
            <a:defPPr>
              <a:defRPr lang="en-US"/>
            </a:defPPr>
            <a:lvl1pPr algn="ctr" fontAlgn="auto">
              <a:lnSpc>
                <a:spcPct val="95000"/>
              </a:lnSpc>
              <a:spcBef>
                <a:spcPts val="0"/>
              </a:spcBef>
              <a:spcAft>
                <a:spcPts val="0"/>
              </a:spcAft>
              <a:defRPr sz="5400">
                <a:solidFill>
                  <a:schemeClr val="accent4"/>
                </a:solidFill>
                <a:latin typeface="+mj-lt"/>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vl6pPr>
              <a:defRPr>
                <a:solidFill>
                  <a:schemeClr val="tx1"/>
                </a:solidFill>
              </a:defRPr>
            </a:lvl6pPr>
            <a:lvl7pPr>
              <a:defRPr>
                <a:solidFill>
                  <a:schemeClr val="tx1"/>
                </a:solidFill>
              </a:defRPr>
            </a:lvl7pPr>
            <a:lvl8pPr>
              <a:defRPr>
                <a:solidFill>
                  <a:schemeClr val="tx1"/>
                </a:solidFill>
              </a:defRPr>
            </a:lvl8pPr>
            <a:lvl9pPr>
              <a:defRPr>
                <a:solidFill>
                  <a:schemeClr val="tx1"/>
                </a:solidFill>
              </a:defRPr>
            </a:lvl9pPr>
          </a:lstStyle>
          <a:p>
            <a:r>
              <a:rPr lang="en-US" cap="all" baseline="0">
                <a:solidFill>
                  <a:srgbClr val="559AED"/>
                </a:solidFill>
                <a:latin typeface="+mn-lt"/>
                <a:ea typeface="+mn-ea"/>
                <a:cs typeface="+mn-cs"/>
              </a:rPr>
              <a:t>Agenda</a:t>
            </a:r>
          </a:p>
        </p:txBody>
      </p:sp>
      <p:pic>
        <p:nvPicPr>
          <p:cNvPr id="13" name="Picture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6" name="TextBox 15">
            <a:extLst>
              <a:ext uri="{FF2B5EF4-FFF2-40B4-BE49-F238E27FC236}">
                <a16:creationId xmlns:a16="http://schemas.microsoft.com/office/drawing/2014/main" id="{75122A9B-054C-4F83-91F5-F2D61FBEA56D}"/>
              </a:ext>
            </a:extLst>
          </p:cNvPr>
          <p:cNvSpPr txBox="1"/>
          <p:nvPr userDrawn="1">
            <p:custDataLst>
              <p:tags r:id="rId3"/>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8" name="Picture 17"/>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2" name="Picture 11"/>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418058677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Agenda D. Section Header">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055107735"/>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8" name="Rectangle 7"/>
          <p:cNvSpPr/>
          <p:nvPr userDrawn="1"/>
        </p:nvSpPr>
        <p:spPr bwMode="white">
          <a:xfrm>
            <a:off x="1284743" y="1428131"/>
            <a:ext cx="947672" cy="947672"/>
          </a:xfrm>
          <a:prstGeom prst="rect">
            <a:avLst/>
          </a:prstGeom>
          <a:noFill/>
          <a:ln w="9525">
            <a:solidFill>
              <a:srgbClr val="559AED"/>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endParaRPr lang="en-US" sz="1200">
              <a:solidFill>
                <a:schemeClr val="bg1"/>
              </a:solidFill>
              <a:latin typeface="+mn-lt"/>
              <a:ea typeface="+mn-ea"/>
              <a:cs typeface="+mn-cs"/>
              <a:sym typeface="Trebuchet MS" panose="020B0603020202020204" pitchFamily="34" charset="0"/>
            </a:endParaRPr>
          </a:p>
        </p:txBody>
      </p:sp>
      <p:sp>
        <p:nvSpPr>
          <p:cNvPr id="10" name="Rectangle 9"/>
          <p:cNvSpPr/>
          <p:nvPr userDrawn="1"/>
        </p:nvSpPr>
        <p:spPr>
          <a:xfrm>
            <a:off x="1285200" y="2667600"/>
            <a:ext cx="9619200" cy="3200400"/>
          </a:xfrm>
          <a:prstGeom prst="rect">
            <a:avLst/>
          </a:prstGeom>
          <a:noFill/>
          <a:ln w="9525">
            <a:solidFill>
              <a:srgbClr val="559AED"/>
            </a:solidFill>
            <a:miter lim="800000"/>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fontAlgn="auto">
              <a:spcBef>
                <a:spcPts val="0"/>
              </a:spcBef>
              <a:spcAft>
                <a:spcPts val="0"/>
              </a:spcAft>
            </a:pPr>
            <a:endParaRPr lang="en-US" sz="2000">
              <a:solidFill>
                <a:prstClr val="white"/>
              </a:solidFill>
              <a:latin typeface="+mn-lt"/>
              <a:ea typeface="+mn-ea"/>
              <a:cs typeface="+mn-cs"/>
            </a:endParaRPr>
          </a:p>
        </p:txBody>
      </p:sp>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31000637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Agenda D. Full Width Overview">
    <p:bg>
      <p:bgPr>
        <a:solidFill>
          <a:srgbClr val="FFFFFF"/>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068860862"/>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5"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7" name="Title 1"/>
          <p:cNvSpPr txBox="1">
            <a:spLocks/>
          </p:cNvSpPr>
          <p:nvPr userDrawn="1"/>
        </p:nvSpPr>
        <p:spPr>
          <a:xfrm>
            <a:off x="630000" y="622800"/>
            <a:ext cx="7189998" cy="470898"/>
          </a:xfrm>
          <a:prstGeom prst="rect">
            <a:avLst/>
          </a:prstGeom>
        </p:spPr>
        <p:txBody>
          <a:bodyPr vert="horz" wrap="square" lIns="0" tIns="0" rIns="0" bIns="0" rtlCol="0" anchor="t" anchorCtr="0">
            <a:spAutoFit/>
          </a:bodyPr>
          <a:lstStyle>
            <a:lvl1pPr marL="0" indent="0" algn="l" defTabSz="914400" rtl="0" eaLnBrk="1" latinLnBrk="0" hangingPunct="1">
              <a:lnSpc>
                <a:spcPct val="90000"/>
              </a:lnSpc>
              <a:spcBef>
                <a:spcPct val="0"/>
              </a:spcBef>
              <a:spcAft>
                <a:spcPts val="0"/>
              </a:spcAft>
              <a:buNone/>
              <a:defRPr sz="3400" b="0" i="0" u="none" kern="1200" spc="0">
                <a:solidFill>
                  <a:schemeClr val="tx2">
                    <a:lumMod val="100000"/>
                  </a:schemeClr>
                </a:solidFill>
                <a:latin typeface="Trebuchet MS" panose="020B0603020202020204" pitchFamily="34" charset="0"/>
                <a:ea typeface="+mj-ea"/>
                <a:cs typeface="+mj-cs"/>
                <a:sym typeface="Trebuchet MS" panose="020B0603020202020204" pitchFamily="34" charset="0"/>
              </a:defRPr>
            </a:lvl1pPr>
          </a:lstStyle>
          <a:p>
            <a:r>
              <a:rPr lang="en-US" cap="all" baseline="0">
                <a:solidFill>
                  <a:srgbClr val="559AED"/>
                </a:solidFill>
                <a:latin typeface="+mn-lt"/>
                <a:ea typeface="+mn-ea"/>
                <a:cs typeface="+mn-cs"/>
              </a:rPr>
              <a:t>Agenda</a:t>
            </a:r>
          </a:p>
        </p:txBody>
      </p:sp>
      <p:cxnSp>
        <p:nvCxnSpPr>
          <p:cNvPr id="9" name="Straight Connector 8"/>
          <p:cNvCxnSpPr/>
          <p:nvPr userDrawn="1"/>
        </p:nvCxnSpPr>
        <p:spPr bwMode="white">
          <a:xfrm>
            <a:off x="618898" y="1206000"/>
            <a:ext cx="11576304" cy="0"/>
          </a:xfrm>
          <a:prstGeom prst="line">
            <a:avLst/>
          </a:prstGeom>
          <a:ln w="9525" cmpd="sng">
            <a:solidFill>
              <a:srgbClr val="559AED"/>
            </a:solidFill>
            <a:miter lim="800000"/>
            <a:headEnd type="none"/>
            <a:tailEnd type="none"/>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2" name="TextBox 11">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4" name="Picture 13"/>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0" name="Picture 9"/>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291233386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showMasterSp="0" preserve="1" userDrawn="1">
  <p:cSld name="Agenda D. Two-Thirds">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1891987159"/>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pic>
        <p:nvPicPr>
          <p:cNvPr id="23" name="Picture 22"/>
          <p:cNvPicPr>
            <a:picLocks noChangeAspect="1"/>
          </p:cNvPicPr>
          <p:nvPr userDrawn="1"/>
        </p:nvPicPr>
        <p:blipFill rotWithShape="1">
          <a:blip r:embed="rId6">
            <a:extLst>
              <a:ext uri="{28A0092B-C50C-407E-A947-70E740481C1C}">
                <a14:useLocalDpi xmlns:a14="http://schemas.microsoft.com/office/drawing/2010/main" val="0"/>
              </a:ext>
            </a:extLst>
          </a:blip>
          <a:srcRect l="29398" t="8741" r="101" b="27"/>
          <a:stretch/>
        </p:blipFill>
        <p:spPr bwMode="ltGray">
          <a:xfrm flipH="1">
            <a:off x="3671068" y="0"/>
            <a:ext cx="416951" cy="6858000"/>
          </a:xfrm>
          <a:prstGeom prst="rect">
            <a:avLst/>
          </a:prstGeom>
        </p:spPr>
      </p:pic>
      <p:sp>
        <p:nvSpPr>
          <p:cNvPr id="26" name="Rectangle 25"/>
          <p:cNvSpPr/>
          <p:nvPr userDrawn="1"/>
        </p:nvSpPr>
        <p:spPr bwMode="ltGray">
          <a:xfrm>
            <a:off x="4080763" y="-1309"/>
            <a:ext cx="8111237" cy="68593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endParaRPr lang="en-US" sz="1200">
              <a:solidFill>
                <a:schemeClr val="bg1"/>
              </a:solidFill>
              <a:latin typeface="+mn-lt"/>
              <a:ea typeface="+mn-ea"/>
              <a:cs typeface="+mn-cs"/>
              <a:sym typeface="Trebuchet MS" panose="020B0603020202020204" pitchFamily="34" charset="0"/>
            </a:endParaRPr>
          </a:p>
        </p:txBody>
      </p:sp>
      <p:sp>
        <p:nvSpPr>
          <p:cNvPr id="29"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lumMod val="50000"/>
                  </a:schemeClr>
                </a:solidFill>
                <a:latin typeface="+mn-lt"/>
                <a:ea typeface="+mn-ea"/>
                <a:cs typeface="+mn-cs"/>
                <a:sym typeface="Trebuchet MS" panose="020B0603020202020204" pitchFamily="34" charset="0"/>
              </a:rPr>
              <a:t>Copyright © 2022 by Boston Consulting Group. All rights reserved.</a:t>
            </a:r>
          </a:p>
        </p:txBody>
      </p:sp>
      <p:sp>
        <p:nvSpPr>
          <p:cNvPr id="10" name="TextBox 9"/>
          <p:cNvSpPr txBox="1"/>
          <p:nvPr userDrawn="1"/>
        </p:nvSpPr>
        <p:spPr>
          <a:xfrm>
            <a:off x="400051" y="3221251"/>
            <a:ext cx="1853791" cy="415498"/>
          </a:xfrm>
          <a:prstGeom prst="rect">
            <a:avLst/>
          </a:prstGeom>
          <a:noFill/>
        </p:spPr>
        <p:txBody>
          <a:bodyPr wrap="none" lIns="0" tIns="0" rIns="0" bIns="0" rtlCol="0" anchor="t">
            <a:spAutoFit/>
          </a:bodyPr>
          <a:lstStyle/>
          <a:p>
            <a:pPr>
              <a:lnSpc>
                <a:spcPct val="90000"/>
              </a:lnSpc>
              <a:spcAft>
                <a:spcPts val="600"/>
              </a:spcAft>
            </a:pPr>
            <a:r>
              <a:rPr lang="en-US" sz="3000" cap="all" baseline="0">
                <a:solidFill>
                  <a:schemeClr val="bg1"/>
                </a:solidFill>
                <a:latin typeface="+mn-lt"/>
                <a:ea typeface="+mn-ea"/>
                <a:cs typeface="+mn-cs"/>
              </a:rPr>
              <a:t>Agenda</a:t>
            </a:r>
          </a:p>
        </p:txBody>
      </p:sp>
      <p:sp>
        <p:nvSpPr>
          <p:cNvPr id="12" name="TextBox 11"/>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chemeClr val="tx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tx1"/>
              </a:solidFill>
              <a:latin typeface="+mn-lt"/>
              <a:ea typeface="+mn-ea"/>
              <a:cs typeface="+mn-cs"/>
              <a:sym typeface="Trebuchet MS" panose="020B0603020202020204" pitchFamily="34" charset="0"/>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7" name="TextBox 16">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pic>
        <p:nvPicPr>
          <p:cNvPr id="19" name="Picture 18"/>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3" name="Picture 12"/>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86548780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showMasterSp="0" preserve="1" userDrawn="1">
  <p:cSld name="Agenda D. Table of Contents">
    <p:bg>
      <p:bgPr>
        <a:gradFill flip="none" rotWithShape="1">
          <a:gsLst>
            <a:gs pos="0">
              <a:srgbClr val="0A3161"/>
            </a:gs>
            <a:gs pos="100000">
              <a:srgbClr val="0A3161"/>
            </a:gs>
          </a:gsLst>
          <a:lin ang="8100000" scaled="1"/>
          <a:tileRect/>
        </a:gra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1"/>
            </p:custDataLst>
            <p:extLst>
              <p:ext uri="{D42A27DB-BD31-4B8C-83A1-F6EECF244321}">
                <p14:modId xmlns:p14="http://schemas.microsoft.com/office/powerpoint/2010/main" val="390051620"/>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588" y="1588"/>
                        <a:ext cx="1587" cy="1587"/>
                      </a:xfrm>
                      <a:prstGeom prst="rect">
                        <a:avLst/>
                      </a:prstGeom>
                    </p:spPr>
                  </p:pic>
                </p:oleObj>
              </mc:Fallback>
            </mc:AlternateContent>
          </a:graphicData>
        </a:graphic>
      </p:graphicFrame>
      <p:sp>
        <p:nvSpPr>
          <p:cNvPr id="13" name="Freeform 12"/>
          <p:cNvSpPr/>
          <p:nvPr/>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17" name="Freeform 12"/>
          <p:cNvSpPr/>
          <p:nvPr userDrawn="1"/>
        </p:nvSpPr>
        <p:spPr bwMode="ltGray">
          <a:xfrm>
            <a:off x="0" y="0"/>
            <a:ext cx="4088312" cy="6858000"/>
          </a:xfrm>
          <a:custGeom>
            <a:avLst/>
            <a:gdLst>
              <a:gd name="connsiteX0" fmla="*/ 0 w 4088312"/>
              <a:gd name="connsiteY0" fmla="*/ 0 h 6858000"/>
              <a:gd name="connsiteX1" fmla="*/ 3264933 w 4088312"/>
              <a:gd name="connsiteY1" fmla="*/ 0 h 6858000"/>
              <a:gd name="connsiteX2" fmla="*/ 4088312 w 4088312"/>
              <a:gd name="connsiteY2" fmla="*/ 3429000 h 6858000"/>
              <a:gd name="connsiteX3" fmla="*/ 3264933 w 4088312"/>
              <a:gd name="connsiteY3" fmla="*/ 6858000 h 6858000"/>
              <a:gd name="connsiteX4" fmla="*/ 0 w 4088312"/>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88312" h="6858000">
                <a:moveTo>
                  <a:pt x="0" y="0"/>
                </a:moveTo>
                <a:lnTo>
                  <a:pt x="3264933" y="0"/>
                </a:lnTo>
                <a:lnTo>
                  <a:pt x="4088312" y="3429000"/>
                </a:lnTo>
                <a:lnTo>
                  <a:pt x="3264933" y="6858000"/>
                </a:lnTo>
                <a:lnTo>
                  <a:pt x="0" y="6858000"/>
                </a:ln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t">
            <a:noAutofit/>
          </a:bodyPr>
          <a:lstStyle/>
          <a:p>
            <a:pPr>
              <a:lnSpc>
                <a:spcPct val="90000"/>
              </a:lnSpc>
              <a:spcAft>
                <a:spcPts val="1000"/>
              </a:spcAft>
            </a:pPr>
            <a:endParaRPr lang="en-US" sz="1200">
              <a:solidFill>
                <a:prstClr val="white"/>
              </a:solidFill>
              <a:latin typeface="+mn-lt"/>
              <a:ea typeface="+mn-ea"/>
              <a:cs typeface="+mn-cs"/>
              <a:sym typeface="Trebuchet MS" panose="020B0603020202020204" pitchFamily="34" charset="0"/>
            </a:endParaRPr>
          </a:p>
        </p:txBody>
      </p:sp>
      <p:sp>
        <p:nvSpPr>
          <p:cNvPr id="20" name="TextBox 19"/>
          <p:cNvSpPr txBox="1"/>
          <p:nvPr userDrawn="1"/>
        </p:nvSpPr>
        <p:spPr>
          <a:xfrm>
            <a:off x="400051" y="2799693"/>
            <a:ext cx="3049349" cy="1258614"/>
          </a:xfrm>
          <a:prstGeom prst="rect">
            <a:avLst/>
          </a:prstGeom>
          <a:noFill/>
        </p:spPr>
        <p:txBody>
          <a:bodyPr wrap="square" lIns="0" tIns="0" rIns="0" bIns="0" rtlCol="0" anchor="ctr">
            <a:spAutoFit/>
          </a:bodyPr>
          <a:lstStyle/>
          <a:p>
            <a:pPr marL="0" indent="0">
              <a:lnSpc>
                <a:spcPct val="106000"/>
              </a:lnSpc>
              <a:spcAft>
                <a:spcPts val="700"/>
              </a:spcAft>
              <a:buFontTx/>
              <a:buNone/>
            </a:pPr>
            <a:r>
              <a:rPr lang="en-US" sz="4000" cap="all" baseline="0">
                <a:solidFill>
                  <a:srgbClr val="559AED"/>
                </a:solidFill>
                <a:latin typeface="+mn-lt"/>
                <a:ea typeface="+mn-ea"/>
                <a:cs typeface="+mn-cs"/>
                <a:sym typeface="Trebuchet MS" panose="020B0603020202020204" pitchFamily="34" charset="0"/>
              </a:rPr>
              <a:t>Table of contents</a:t>
            </a:r>
          </a:p>
        </p:txBody>
      </p:sp>
      <p:sp>
        <p:nvSpPr>
          <p:cNvPr id="24" name="Copyright" hidden="1"/>
          <p:cNvSpPr txBox="1"/>
          <p:nvPr userDrawn="1"/>
        </p:nvSpPr>
        <p:spPr>
          <a:xfrm rot="16200000">
            <a:off x="9486900" y="3921600"/>
            <a:ext cx="5133975" cy="98745"/>
          </a:xfrm>
          <a:prstGeom prst="rect">
            <a:avLst/>
          </a:prstGeom>
          <a:noFill/>
        </p:spPr>
        <p:txBody>
          <a:bodyPr wrap="square" lIns="0" tIns="0" rIns="0" bIns="0" rtlCol="0" anchor="t">
            <a:spAutoFit/>
          </a:bodyPr>
          <a:lstStyle/>
          <a:p>
            <a:pPr>
              <a:lnSpc>
                <a:spcPct val="90000"/>
              </a:lnSpc>
              <a:spcAft>
                <a:spcPts val="600"/>
              </a:spcAft>
            </a:pPr>
            <a:r>
              <a:rPr lang="en-US" sz="700">
                <a:solidFill>
                  <a:schemeClr val="bg1"/>
                </a:solidFill>
                <a:latin typeface="+mn-lt"/>
                <a:ea typeface="+mn-ea"/>
                <a:cs typeface="+mn-cs"/>
                <a:sym typeface="Trebuchet MS" panose="020B0603020202020204" pitchFamily="34" charset="0"/>
              </a:rPr>
              <a:t>Copyright © 2022 by Boston Consulting Group. All rights reserved.</a:t>
            </a:r>
          </a:p>
        </p:txBody>
      </p:sp>
      <p:pic>
        <p:nvPicPr>
          <p:cNvPr id="9" name="Picture 8"/>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108638" y="3586748"/>
            <a:ext cx="1365250" cy="3382962"/>
          </a:xfrm>
          <a:custGeom>
            <a:avLst/>
            <a:gdLst>
              <a:gd name="connsiteX0" fmla="*/ 942801 w 1365250"/>
              <a:gd name="connsiteY0" fmla="*/ 0 h 3382962"/>
              <a:gd name="connsiteX1" fmla="*/ 1365250 w 1365250"/>
              <a:gd name="connsiteY1" fmla="*/ 0 h 3382962"/>
              <a:gd name="connsiteX2" fmla="*/ 1365250 w 1365250"/>
              <a:gd name="connsiteY2" fmla="*/ 3382962 h 3382962"/>
              <a:gd name="connsiteX3" fmla="*/ 128720 w 1365250"/>
              <a:gd name="connsiteY3" fmla="*/ 3382962 h 3382962"/>
              <a:gd name="connsiteX4" fmla="*/ 0 w 1365250"/>
              <a:gd name="connsiteY4" fmla="*/ 0 h 3382962"/>
              <a:gd name="connsiteX5" fmla="*/ 929501 w 1365250"/>
              <a:gd name="connsiteY5" fmla="*/ 0 h 3382962"/>
              <a:gd name="connsiteX6" fmla="*/ 0 w 1365250"/>
              <a:gd name="connsiteY6" fmla="*/ 2860398 h 338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65250" h="3382962">
                <a:moveTo>
                  <a:pt x="942801" y="0"/>
                </a:moveTo>
                <a:lnTo>
                  <a:pt x="1365250" y="0"/>
                </a:lnTo>
                <a:lnTo>
                  <a:pt x="1365250" y="3382962"/>
                </a:lnTo>
                <a:lnTo>
                  <a:pt x="128720" y="3382962"/>
                </a:lnTo>
                <a:close/>
                <a:moveTo>
                  <a:pt x="0" y="0"/>
                </a:moveTo>
                <a:lnTo>
                  <a:pt x="929501" y="0"/>
                </a:lnTo>
                <a:lnTo>
                  <a:pt x="0" y="2860398"/>
                </a:lnTo>
                <a:close/>
              </a:path>
            </a:pathLst>
          </a:custGeom>
          <a:noFill/>
          <a:extLst>
            <a:ext uri="{909E8E84-426E-40DD-AFC4-6F175D3DCCD1}">
              <a14:hiddenFill xmlns:a14="http://schemas.microsoft.com/office/drawing/2010/main">
                <a:solidFill>
                  <a:srgbClr val="FFFFFF"/>
                </a:solidFill>
              </a14:hiddenFill>
            </a:ext>
          </a:extLst>
        </p:spPr>
      </p:pic>
      <p:sp>
        <p:nvSpPr>
          <p:cNvPr id="11" name="TextBox 10"/>
          <p:cNvSpPr txBox="1"/>
          <p:nvPr userDrawn="1"/>
        </p:nvSpPr>
        <p:spPr>
          <a:xfrm>
            <a:off x="11124498" y="6360227"/>
            <a:ext cx="667453" cy="161583"/>
          </a:xfrm>
          <a:prstGeom prst="rect">
            <a:avLst/>
          </a:prstGeom>
          <a:noFill/>
        </p:spPr>
        <p:txBody>
          <a:bodyPr wrap="square" lIns="0" tIns="0" rIns="0" bIns="0" rtlCol="0" anchor="ctr">
            <a:no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200" kern="1200" smtClean="0">
                <a:solidFill>
                  <a:srgbClr val="FFFFFF"/>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rgbClr val="FFFFFF"/>
              </a:solidFill>
              <a:latin typeface="+mn-lt"/>
              <a:ea typeface="+mn-ea"/>
              <a:cs typeface="+mn-cs"/>
              <a:sym typeface="Trebuchet MS" panose="020B0603020202020204" pitchFamily="34" charset="0"/>
            </a:endParaRPr>
          </a:p>
        </p:txBody>
      </p:sp>
      <p:pic>
        <p:nvPicPr>
          <p:cNvPr id="14" name="Picture 1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0994648" y="62755"/>
            <a:ext cx="534783" cy="534783"/>
          </a:xfrm>
          <a:prstGeom prst="rect">
            <a:avLst/>
          </a:prstGeom>
        </p:spPr>
      </p:pic>
      <p:sp>
        <p:nvSpPr>
          <p:cNvPr id="18" name="TextBox 17">
            <a:extLst>
              <a:ext uri="{FF2B5EF4-FFF2-40B4-BE49-F238E27FC236}">
                <a16:creationId xmlns:a16="http://schemas.microsoft.com/office/drawing/2014/main" id="{75122A9B-054C-4F83-91F5-F2D61FBEA56D}"/>
              </a:ext>
            </a:extLst>
          </p:cNvPr>
          <p:cNvSpPr txBox="1"/>
          <p:nvPr userDrawn="1">
            <p:custDataLst>
              <p:tags r:id="rId2"/>
            </p:custDataLst>
          </p:nvPr>
        </p:nvSpPr>
        <p:spPr>
          <a:xfrm>
            <a:off x="4335854" y="0"/>
            <a:ext cx="3520290" cy="276999"/>
          </a:xfrm>
          <a:prstGeom prst="rect">
            <a:avLst/>
          </a:prstGeom>
          <a:noFill/>
        </p:spPr>
        <p:txBody>
          <a:bodyPr wrap="square" rtlCol="0">
            <a:spAutoFit/>
          </a:bodyPr>
          <a:lstStyle/>
          <a:p>
            <a:pPr algn="ctr"/>
            <a:r>
              <a:rPr lang="en-US" sz="1200">
                <a:solidFill>
                  <a:srgbClr val="FF0000"/>
                </a:solidFill>
                <a:latin typeface="Arial" panose="020B0604020202020204" pitchFamily="34" charset="0"/>
                <a:cs typeface="Arial" panose="020B0604020202020204" pitchFamily="34" charset="0"/>
              </a:rPr>
              <a:t> </a:t>
            </a:r>
          </a:p>
        </p:txBody>
      </p:sp>
      <p:sp>
        <p:nvSpPr>
          <p:cNvPr id="19" name="Oval 18"/>
          <p:cNvSpPr/>
          <p:nvPr userDrawn="1"/>
        </p:nvSpPr>
        <p:spPr>
          <a:xfrm>
            <a:off x="11612390" y="62755"/>
            <a:ext cx="534783" cy="534783"/>
          </a:xfrm>
          <a:prstGeom prst="ellipse">
            <a:avLst/>
          </a:prstGeom>
          <a:solidFill>
            <a:srgbClr val="FFFFFF"/>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A316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21" name="Picture 20"/>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1619057" y="69421"/>
            <a:ext cx="521452" cy="521452"/>
          </a:xfrm>
          <a:prstGeom prst="rect">
            <a:avLst/>
          </a:prstGeom>
        </p:spPr>
      </p:pic>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10587012" y="6104710"/>
            <a:ext cx="834198" cy="417099"/>
          </a:xfrm>
          <a:prstGeom prst="rect">
            <a:avLst/>
          </a:prstGeom>
        </p:spPr>
      </p:pic>
    </p:spTree>
    <p:extLst>
      <p:ext uri="{BB962C8B-B14F-4D97-AF65-F5344CB8AC3E}">
        <p14:creationId xmlns:p14="http://schemas.microsoft.com/office/powerpoint/2010/main" val="185646859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showMasterSp="0" type="title" preserve="1">
  <p:cSld name="1_Cover Slide">
    <p:bg>
      <p:bgRef idx="1001">
        <a:schemeClr val="bg2"/>
      </p:bgRef>
    </p:bg>
    <p:spTree>
      <p:nvGrpSpPr>
        <p:cNvPr id="1" name=""/>
        <p:cNvGrpSpPr/>
        <p:nvPr/>
      </p:nvGrpSpPr>
      <p:grpSpPr>
        <a:xfrm>
          <a:off x="0" y="0"/>
          <a:ext cx="0" cy="0"/>
          <a:chOff x="0" y="0"/>
          <a:chExt cx="0" cy="0"/>
        </a:xfrm>
      </p:grpSpPr>
      <p:pic>
        <p:nvPicPr>
          <p:cNvPr id="14" name="Picture 13" descr="Graphical user interface&#10;&#10;Description automatically generated with low confidence">
            <a:extLst>
              <a:ext uri="{FF2B5EF4-FFF2-40B4-BE49-F238E27FC236}">
                <a16:creationId xmlns:a16="http://schemas.microsoft.com/office/drawing/2014/main" id="{1FEEF4E9-AE85-3830-3FB9-66D7A3850EE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26326"/>
          <a:stretch/>
        </p:blipFill>
        <p:spPr>
          <a:xfrm>
            <a:off x="1" y="1"/>
            <a:ext cx="12192000" cy="6858000"/>
          </a:xfrm>
          <a:prstGeom prst="rect">
            <a:avLst/>
          </a:prstGeom>
        </p:spPr>
      </p:pic>
      <p:sp>
        <p:nvSpPr>
          <p:cNvPr id="2" name="Title 1">
            <a:extLst>
              <a:ext uri="{FF2B5EF4-FFF2-40B4-BE49-F238E27FC236}">
                <a16:creationId xmlns:a16="http://schemas.microsoft.com/office/drawing/2014/main" id="{AA4C642F-9B1F-E44B-ABFA-D0CF58DA8D14}"/>
              </a:ext>
            </a:extLst>
          </p:cNvPr>
          <p:cNvSpPr>
            <a:spLocks noGrp="1"/>
          </p:cNvSpPr>
          <p:nvPr>
            <p:ph type="ctrTitle" hasCustomPrompt="1"/>
          </p:nvPr>
        </p:nvSpPr>
        <p:spPr>
          <a:xfrm>
            <a:off x="2436876" y="2670974"/>
            <a:ext cx="7318248" cy="1218795"/>
          </a:xfrm>
          <a:prstGeom prst="rect">
            <a:avLst/>
          </a:prstGeom>
        </p:spPr>
        <p:txBody>
          <a:bodyPr wrap="square" lIns="0" tIns="0" rIns="0" bIns="0" anchor="ctr">
            <a:spAutoFit/>
          </a:bodyPr>
          <a:lstStyle>
            <a:lvl1pPr algn="ctr">
              <a:lnSpc>
                <a:spcPct val="90000"/>
              </a:lnSpc>
              <a:defRPr sz="4400" b="1" i="0" spc="0" baseline="0">
                <a:solidFill>
                  <a:schemeClr val="tx1"/>
                </a:solidFill>
                <a:latin typeface="Arial" panose="020B0604020202020204" pitchFamily="34" charset="0"/>
                <a:ea typeface="Arial" panose="020B0604020202020204" pitchFamily="34" charset="0"/>
                <a:cs typeface="Arial" panose="020B0604020202020204" pitchFamily="34" charset="0"/>
              </a:defRPr>
            </a:lvl1pPr>
          </a:lstStyle>
          <a:p>
            <a:r>
              <a:rPr lang="en-US"/>
              <a:t>TITLE GOES HERE TWO LINES</a:t>
            </a:r>
          </a:p>
        </p:txBody>
      </p:sp>
      <p:sp>
        <p:nvSpPr>
          <p:cNvPr id="3" name="Subtitle 2">
            <a:extLst>
              <a:ext uri="{FF2B5EF4-FFF2-40B4-BE49-F238E27FC236}">
                <a16:creationId xmlns:a16="http://schemas.microsoft.com/office/drawing/2014/main" id="{96497139-6D43-0A48-AE8F-62632583B6A0}"/>
              </a:ext>
            </a:extLst>
          </p:cNvPr>
          <p:cNvSpPr>
            <a:spLocks noGrp="1"/>
          </p:cNvSpPr>
          <p:nvPr>
            <p:ph type="subTitle" idx="1"/>
          </p:nvPr>
        </p:nvSpPr>
        <p:spPr>
          <a:xfrm>
            <a:off x="2433828" y="4310064"/>
            <a:ext cx="7318248" cy="243528"/>
          </a:xfrm>
          <a:prstGeom prst="rect">
            <a:avLst/>
          </a:prstGeom>
        </p:spPr>
        <p:txBody>
          <a:bodyPr wrap="square" lIns="0" tIns="0" rIns="0" bIns="0">
            <a:spAutoFit/>
          </a:bodyPr>
          <a:lstStyle>
            <a:lvl1pPr marL="0" indent="0" algn="ctr">
              <a:spcBef>
                <a:spcPts val="400"/>
              </a:spcBef>
              <a:buNone/>
              <a:defRPr sz="1400" b="0" i="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8" name="Rectangle 7">
            <a:extLst>
              <a:ext uri="{FF2B5EF4-FFF2-40B4-BE49-F238E27FC236}">
                <a16:creationId xmlns:a16="http://schemas.microsoft.com/office/drawing/2014/main" id="{15256563-754B-5352-D109-5B8D0D68FAC3}"/>
              </a:ext>
            </a:extLst>
          </p:cNvPr>
          <p:cNvSpPr/>
          <p:nvPr userDrawn="1"/>
        </p:nvSpPr>
        <p:spPr>
          <a:xfrm>
            <a:off x="2436876" y="2417510"/>
            <a:ext cx="73152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
        <p:nvSpPr>
          <p:cNvPr id="13" name="Rectangle 12">
            <a:extLst>
              <a:ext uri="{FF2B5EF4-FFF2-40B4-BE49-F238E27FC236}">
                <a16:creationId xmlns:a16="http://schemas.microsoft.com/office/drawing/2014/main" id="{5B642210-8CC1-D214-B48D-898F76611857}"/>
              </a:ext>
            </a:extLst>
          </p:cNvPr>
          <p:cNvSpPr/>
          <p:nvPr userDrawn="1"/>
        </p:nvSpPr>
        <p:spPr>
          <a:xfrm>
            <a:off x="2436876" y="4052163"/>
            <a:ext cx="73152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pic>
        <p:nvPicPr>
          <p:cNvPr id="5" name="Picture 4" descr="Logo&#10;&#10;Description automatically generated">
            <a:extLst>
              <a:ext uri="{FF2B5EF4-FFF2-40B4-BE49-F238E27FC236}">
                <a16:creationId xmlns:a16="http://schemas.microsoft.com/office/drawing/2014/main" id="{3AC5D65A-DD7A-5AEA-B57F-4B1322B874F8}"/>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324600" y="5324488"/>
            <a:ext cx="824230" cy="824230"/>
          </a:xfrm>
          <a:prstGeom prst="rect">
            <a:avLst/>
          </a:prstGeom>
        </p:spPr>
      </p:pic>
      <p:pic>
        <p:nvPicPr>
          <p:cNvPr id="9" name="Picture 8" descr="Logo&#10;&#10;Description automatically generated">
            <a:extLst>
              <a:ext uri="{FF2B5EF4-FFF2-40B4-BE49-F238E27FC236}">
                <a16:creationId xmlns:a16="http://schemas.microsoft.com/office/drawing/2014/main" id="{93E691C2-0FE0-3134-71B7-F534D9BB7401}"/>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043242" y="5347970"/>
            <a:ext cx="824230" cy="824230"/>
          </a:xfrm>
          <a:prstGeom prst="rect">
            <a:avLst/>
          </a:prstGeom>
        </p:spPr>
      </p:pic>
      <p:pic>
        <p:nvPicPr>
          <p:cNvPr id="11" name="Picture 10" descr="Text&#10;&#10;Description automatically generated">
            <a:extLst>
              <a:ext uri="{FF2B5EF4-FFF2-40B4-BE49-F238E27FC236}">
                <a16:creationId xmlns:a16="http://schemas.microsoft.com/office/drawing/2014/main" id="{FB6F9782-2C33-4968-B436-BF10D6E4ABCC}"/>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912614" y="165100"/>
            <a:ext cx="2523744" cy="1261872"/>
          </a:xfrm>
          <a:prstGeom prst="rect">
            <a:avLst/>
          </a:prstGeom>
        </p:spPr>
      </p:pic>
    </p:spTree>
    <p:extLst>
      <p:ext uri="{BB962C8B-B14F-4D97-AF65-F5344CB8AC3E}">
        <p14:creationId xmlns:p14="http://schemas.microsoft.com/office/powerpoint/2010/main" val="2973747959"/>
      </p:ext>
    </p:extLst>
  </p:cSld>
  <p:clrMapOvr>
    <a:overrideClrMapping bg1="dk1" tx1="lt1" bg2="dk2" tx2="lt2" accent1="accent1" accent2="accent2" accent3="accent3" accent4="accent4" accent5="accent5" accent6="accent6" hlink="hlink" folHlink="folHlink"/>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showMasterSp="0" preserve="1" userDrawn="1">
  <p:cSld name="1_Table of Contents">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75CD4A4-BE3B-82F9-5ABD-9422B6E5FB00}"/>
              </a:ext>
            </a:extLst>
          </p:cNvPr>
          <p:cNvSpPr>
            <a:spLocks noGrp="1"/>
          </p:cNvSpPr>
          <p:nvPr>
            <p:ph type="body" sz="quarter" idx="10" hasCustomPrompt="1"/>
          </p:nvPr>
        </p:nvSpPr>
        <p:spPr>
          <a:xfrm>
            <a:off x="838200" y="3150654"/>
            <a:ext cx="3429000" cy="556691"/>
          </a:xfrm>
          <a:prstGeom prst="rect">
            <a:avLst/>
          </a:prstGeom>
        </p:spPr>
        <p:txBody>
          <a:bodyPr lIns="0" tIns="0" rIns="0" bIns="0" anchor="ctr"/>
          <a:lstStyle>
            <a:lvl1pPr marL="0" marR="0" indent="0" algn="l" defTabSz="914400" rtl="0" eaLnBrk="1" fontAlgn="auto" latinLnBrk="0" hangingPunct="1">
              <a:lnSpc>
                <a:spcPct val="100000"/>
              </a:lnSpc>
              <a:spcBef>
                <a:spcPts val="1000"/>
              </a:spcBef>
              <a:spcAft>
                <a:spcPts val="0"/>
              </a:spcAft>
              <a:buClrTx/>
              <a:buSzTx/>
              <a:buFont typeface="Arial" panose="020B0604020202020204" pitchFamily="34" charset="0"/>
              <a:buNone/>
              <a:tabLst/>
              <a:defRPr sz="3200" b="0" i="0" spc="0" baseline="0">
                <a:solidFill>
                  <a:schemeClr val="accent2"/>
                </a:solidFill>
                <a:latin typeface="Georgia" panose="02040502050405020303" pitchFamily="18" charset="0"/>
                <a:cs typeface="Arial" panose="020B0604020202020204" pitchFamily="34" charset="0"/>
              </a:defRPr>
            </a:lvl1pPr>
          </a:lstStyle>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lang="en-US"/>
              <a:t>Table Of Contents</a:t>
            </a:r>
          </a:p>
        </p:txBody>
      </p:sp>
      <p:sp>
        <p:nvSpPr>
          <p:cNvPr id="6" name="Text Placeholder 4">
            <a:extLst>
              <a:ext uri="{FF2B5EF4-FFF2-40B4-BE49-F238E27FC236}">
                <a16:creationId xmlns:a16="http://schemas.microsoft.com/office/drawing/2014/main" id="{F51CDE5B-DCDE-98D5-AD59-052220E2B978}"/>
              </a:ext>
            </a:extLst>
          </p:cNvPr>
          <p:cNvSpPr>
            <a:spLocks noGrp="1"/>
          </p:cNvSpPr>
          <p:nvPr>
            <p:ph type="body" sz="quarter" idx="11" hasCustomPrompt="1"/>
          </p:nvPr>
        </p:nvSpPr>
        <p:spPr>
          <a:xfrm>
            <a:off x="5181600" y="3213827"/>
            <a:ext cx="6148908" cy="277512"/>
          </a:xfrm>
          <a:prstGeom prst="rect">
            <a:avLst/>
          </a:prstGeom>
        </p:spPr>
        <p:txBody>
          <a:bodyPr lIns="0" tIns="0" rIns="0" bIns="0" anchor="ctr"/>
          <a:lstStyle>
            <a:lvl1pPr marL="0" marR="0" indent="0" algn="l" defTabSz="914400" rtl="0" eaLnBrk="1" fontAlgn="auto" latinLnBrk="0" hangingPunct="1">
              <a:lnSpc>
                <a:spcPct val="125000"/>
              </a:lnSpc>
              <a:spcBef>
                <a:spcPts val="1000"/>
              </a:spcBef>
              <a:spcAft>
                <a:spcPts val="0"/>
              </a:spcAft>
              <a:buClrTx/>
              <a:buSzPct val="100000"/>
              <a:buFont typeface="Arial" panose="020B0604020202020204" pitchFamily="34" charset="0"/>
              <a:buNone/>
              <a:tabLst/>
              <a:defRPr lang="en-US" b="0" dirty="0" smtClean="0"/>
            </a:lvl1pPr>
          </a:lstStyle>
          <a:p>
            <a:pPr>
              <a:buSzPct val="100000"/>
            </a:pPr>
            <a:r>
              <a:rPr lang="en-US" sz="1600">
                <a:cs typeface="Poppins" pitchFamily="2" charset="77"/>
              </a:rPr>
              <a:t>Add title here</a:t>
            </a:r>
          </a:p>
        </p:txBody>
      </p:sp>
      <p:sp>
        <p:nvSpPr>
          <p:cNvPr id="7" name="Text Placeholder 4">
            <a:extLst>
              <a:ext uri="{FF2B5EF4-FFF2-40B4-BE49-F238E27FC236}">
                <a16:creationId xmlns:a16="http://schemas.microsoft.com/office/drawing/2014/main" id="{D0D67AEB-2A7F-6FA1-9328-7B816B317D56}"/>
              </a:ext>
            </a:extLst>
          </p:cNvPr>
          <p:cNvSpPr>
            <a:spLocks noGrp="1"/>
          </p:cNvSpPr>
          <p:nvPr>
            <p:ph type="body" sz="quarter" idx="12" hasCustomPrompt="1"/>
          </p:nvPr>
        </p:nvSpPr>
        <p:spPr>
          <a:xfrm>
            <a:off x="4527030" y="3213827"/>
            <a:ext cx="433101" cy="277512"/>
          </a:xfrm>
          <a:prstGeom prst="rect">
            <a:avLst/>
          </a:prstGeom>
        </p:spPr>
        <p:txBody>
          <a:bodyPr anchor="ctr"/>
          <a:lstStyle>
            <a:lvl1pPr marL="0" marR="0" indent="0" algn="r" defTabSz="914400" rtl="0" eaLnBrk="1" fontAlgn="auto" latinLnBrk="0" hangingPunct="1">
              <a:lnSpc>
                <a:spcPct val="125000"/>
              </a:lnSpc>
              <a:spcBef>
                <a:spcPts val="1000"/>
              </a:spcBef>
              <a:spcAft>
                <a:spcPts val="0"/>
              </a:spcAft>
              <a:buClrTx/>
              <a:buSzPct val="100000"/>
              <a:buFont typeface="Arial" panose="020B0604020202020204" pitchFamily="34" charset="0"/>
              <a:buNone/>
              <a:tabLst/>
              <a:defRPr>
                <a:latin typeface="Arial" panose="020B0604020202020204" pitchFamily="34" charset="0"/>
                <a:cs typeface="Arial" panose="020B0604020202020204" pitchFamily="34" charset="0"/>
              </a:defRPr>
            </a:lvl1pPr>
          </a:lstStyle>
          <a:p>
            <a:pPr algn="r">
              <a:buSzPct val="100000"/>
            </a:pPr>
            <a:r>
              <a:rPr lang="en-US" sz="1600" b="1">
                <a:cs typeface="Poppins" pitchFamily="2" charset="77"/>
              </a:rPr>
              <a:t>#</a:t>
            </a:r>
          </a:p>
        </p:txBody>
      </p:sp>
    </p:spTree>
    <p:extLst>
      <p:ext uri="{BB962C8B-B14F-4D97-AF65-F5344CB8AC3E}">
        <p14:creationId xmlns:p14="http://schemas.microsoft.com/office/powerpoint/2010/main" val="4262868871"/>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1_Divider Page">
    <p:bg>
      <p:bgRef idx="1001">
        <a:schemeClr val="bg2"/>
      </p:bgRef>
    </p:bg>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A383CE45-7F61-F542-C42A-3CC72EE20E34}"/>
              </a:ext>
            </a:extLst>
          </p:cNvPr>
          <p:cNvSpPr/>
          <p:nvPr userDrawn="1"/>
        </p:nvSpPr>
        <p:spPr>
          <a:xfrm>
            <a:off x="838200" y="1828800"/>
            <a:ext cx="10515600" cy="3200400"/>
          </a:xfrm>
          <a:prstGeom prst="roundRect">
            <a:avLst>
              <a:gd name="adj" fmla="val 2808"/>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a:extLst>
              <a:ext uri="{FF2B5EF4-FFF2-40B4-BE49-F238E27FC236}">
                <a16:creationId xmlns:a16="http://schemas.microsoft.com/office/drawing/2014/main" id="{C7A8A5BB-9F96-BEAF-EE69-17E4F61D9544}"/>
              </a:ext>
            </a:extLst>
          </p:cNvPr>
          <p:cNvSpPr>
            <a:spLocks noGrp="1"/>
          </p:cNvSpPr>
          <p:nvPr>
            <p:ph type="ctrTitle" hasCustomPrompt="1"/>
          </p:nvPr>
        </p:nvSpPr>
        <p:spPr>
          <a:xfrm>
            <a:off x="2438400" y="2711481"/>
            <a:ext cx="7315200" cy="1107996"/>
          </a:xfrm>
          <a:prstGeom prst="rect">
            <a:avLst/>
          </a:prstGeom>
        </p:spPr>
        <p:txBody>
          <a:bodyPr wrap="square" lIns="0" tIns="0" rIns="0" bIns="0" anchor="b">
            <a:spAutoFit/>
          </a:bodyPr>
          <a:lstStyle>
            <a:lvl1pPr algn="ctr">
              <a:lnSpc>
                <a:spcPct val="90000"/>
              </a:lnSpc>
              <a:defRPr sz="4000" b="1" i="0" spc="0" baseline="0">
                <a:solidFill>
                  <a:schemeClr val="bg1"/>
                </a:solidFill>
                <a:latin typeface="Arial" panose="020B0604020202020204" pitchFamily="34" charset="0"/>
                <a:ea typeface="Arial" panose="020B0604020202020204" pitchFamily="34" charset="0"/>
                <a:cs typeface="Arial" panose="020B0604020202020204" pitchFamily="34" charset="0"/>
              </a:defRPr>
            </a:lvl1pPr>
          </a:lstStyle>
          <a:p>
            <a:r>
              <a:rPr lang="en-US"/>
              <a:t>CLICK TO EDIT MASTER TITLE STYLE</a:t>
            </a:r>
          </a:p>
        </p:txBody>
      </p:sp>
      <p:sp>
        <p:nvSpPr>
          <p:cNvPr id="6" name="Rectangle 5">
            <a:extLst>
              <a:ext uri="{FF2B5EF4-FFF2-40B4-BE49-F238E27FC236}">
                <a16:creationId xmlns:a16="http://schemas.microsoft.com/office/drawing/2014/main" id="{D10A49A5-280E-CFBC-0AA7-99874C38FA54}"/>
              </a:ext>
            </a:extLst>
          </p:cNvPr>
          <p:cNvSpPr/>
          <p:nvPr userDrawn="1"/>
        </p:nvSpPr>
        <p:spPr>
          <a:xfrm>
            <a:off x="5181600" y="3970087"/>
            <a:ext cx="1828800" cy="457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solidFill>
            </a:endParaRPr>
          </a:p>
        </p:txBody>
      </p:sp>
    </p:spTree>
    <p:extLst>
      <p:ext uri="{BB962C8B-B14F-4D97-AF65-F5344CB8AC3E}">
        <p14:creationId xmlns:p14="http://schemas.microsoft.com/office/powerpoint/2010/main" val="27562833"/>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26" Type="http://schemas.openxmlformats.org/officeDocument/2006/relationships/slideLayout" Target="../slideLayouts/slideLayout44.xml"/><Relationship Id="rId21" Type="http://schemas.openxmlformats.org/officeDocument/2006/relationships/slideLayout" Target="../slideLayouts/slideLayout39.xml"/><Relationship Id="rId42" Type="http://schemas.openxmlformats.org/officeDocument/2006/relationships/slideLayout" Target="../slideLayouts/slideLayout60.xml"/><Relationship Id="rId47" Type="http://schemas.openxmlformats.org/officeDocument/2006/relationships/slideLayout" Target="../slideLayouts/slideLayout65.xml"/><Relationship Id="rId63" Type="http://schemas.openxmlformats.org/officeDocument/2006/relationships/slideLayout" Target="../slideLayouts/slideLayout81.xml"/><Relationship Id="rId68" Type="http://schemas.openxmlformats.org/officeDocument/2006/relationships/slideLayout" Target="../slideLayouts/slideLayout86.xml"/><Relationship Id="rId16" Type="http://schemas.openxmlformats.org/officeDocument/2006/relationships/slideLayout" Target="../slideLayouts/slideLayout34.xml"/><Relationship Id="rId11" Type="http://schemas.openxmlformats.org/officeDocument/2006/relationships/slideLayout" Target="../slideLayouts/slideLayout29.xml"/><Relationship Id="rId32" Type="http://schemas.openxmlformats.org/officeDocument/2006/relationships/slideLayout" Target="../slideLayouts/slideLayout50.xml"/><Relationship Id="rId37" Type="http://schemas.openxmlformats.org/officeDocument/2006/relationships/slideLayout" Target="../slideLayouts/slideLayout55.xml"/><Relationship Id="rId53" Type="http://schemas.openxmlformats.org/officeDocument/2006/relationships/slideLayout" Target="../slideLayouts/slideLayout71.xml"/><Relationship Id="rId58" Type="http://schemas.openxmlformats.org/officeDocument/2006/relationships/slideLayout" Target="../slideLayouts/slideLayout76.xml"/><Relationship Id="rId74" Type="http://schemas.openxmlformats.org/officeDocument/2006/relationships/slideLayout" Target="../slideLayouts/slideLayout92.xml"/><Relationship Id="rId79" Type="http://schemas.openxmlformats.org/officeDocument/2006/relationships/theme" Target="../theme/theme2.xml"/><Relationship Id="rId5" Type="http://schemas.openxmlformats.org/officeDocument/2006/relationships/slideLayout" Target="../slideLayouts/slideLayout23.xml"/><Relationship Id="rId61" Type="http://schemas.openxmlformats.org/officeDocument/2006/relationships/slideLayout" Target="../slideLayouts/slideLayout79.xml"/><Relationship Id="rId82" Type="http://schemas.openxmlformats.org/officeDocument/2006/relationships/image" Target="../media/image10.emf"/><Relationship Id="rId19" Type="http://schemas.openxmlformats.org/officeDocument/2006/relationships/slideLayout" Target="../slideLayouts/slideLayout3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slideLayout" Target="../slideLayouts/slideLayout48.xml"/><Relationship Id="rId35" Type="http://schemas.openxmlformats.org/officeDocument/2006/relationships/slideLayout" Target="../slideLayouts/slideLayout53.xml"/><Relationship Id="rId43" Type="http://schemas.openxmlformats.org/officeDocument/2006/relationships/slideLayout" Target="../slideLayouts/slideLayout61.xml"/><Relationship Id="rId48" Type="http://schemas.openxmlformats.org/officeDocument/2006/relationships/slideLayout" Target="../slideLayouts/slideLayout66.xml"/><Relationship Id="rId56" Type="http://schemas.openxmlformats.org/officeDocument/2006/relationships/slideLayout" Target="../slideLayouts/slideLayout74.xml"/><Relationship Id="rId64" Type="http://schemas.openxmlformats.org/officeDocument/2006/relationships/slideLayout" Target="../slideLayouts/slideLayout82.xml"/><Relationship Id="rId69" Type="http://schemas.openxmlformats.org/officeDocument/2006/relationships/slideLayout" Target="../slideLayouts/slideLayout87.xml"/><Relationship Id="rId77" Type="http://schemas.openxmlformats.org/officeDocument/2006/relationships/slideLayout" Target="../slideLayouts/slideLayout95.xml"/><Relationship Id="rId8" Type="http://schemas.openxmlformats.org/officeDocument/2006/relationships/slideLayout" Target="../slideLayouts/slideLayout26.xml"/><Relationship Id="rId51" Type="http://schemas.openxmlformats.org/officeDocument/2006/relationships/slideLayout" Target="../slideLayouts/slideLayout69.xml"/><Relationship Id="rId72" Type="http://schemas.openxmlformats.org/officeDocument/2006/relationships/slideLayout" Target="../slideLayouts/slideLayout90.xml"/><Relationship Id="rId80" Type="http://schemas.openxmlformats.org/officeDocument/2006/relationships/tags" Target="../tags/tag5.xml"/><Relationship Id="rId3" Type="http://schemas.openxmlformats.org/officeDocument/2006/relationships/slideLayout" Target="../slideLayouts/slideLayout21.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33" Type="http://schemas.openxmlformats.org/officeDocument/2006/relationships/slideLayout" Target="../slideLayouts/slideLayout51.xml"/><Relationship Id="rId38" Type="http://schemas.openxmlformats.org/officeDocument/2006/relationships/slideLayout" Target="../slideLayouts/slideLayout56.xml"/><Relationship Id="rId46" Type="http://schemas.openxmlformats.org/officeDocument/2006/relationships/slideLayout" Target="../slideLayouts/slideLayout64.xml"/><Relationship Id="rId59" Type="http://schemas.openxmlformats.org/officeDocument/2006/relationships/slideLayout" Target="../slideLayouts/slideLayout77.xml"/><Relationship Id="rId67" Type="http://schemas.openxmlformats.org/officeDocument/2006/relationships/slideLayout" Target="../slideLayouts/slideLayout85.xml"/><Relationship Id="rId20" Type="http://schemas.openxmlformats.org/officeDocument/2006/relationships/slideLayout" Target="../slideLayouts/slideLayout38.xml"/><Relationship Id="rId41" Type="http://schemas.openxmlformats.org/officeDocument/2006/relationships/slideLayout" Target="../slideLayouts/slideLayout59.xml"/><Relationship Id="rId54" Type="http://schemas.openxmlformats.org/officeDocument/2006/relationships/slideLayout" Target="../slideLayouts/slideLayout72.xml"/><Relationship Id="rId62" Type="http://schemas.openxmlformats.org/officeDocument/2006/relationships/slideLayout" Target="../slideLayouts/slideLayout80.xml"/><Relationship Id="rId70" Type="http://schemas.openxmlformats.org/officeDocument/2006/relationships/slideLayout" Target="../slideLayouts/slideLayout88.xml"/><Relationship Id="rId75" Type="http://schemas.openxmlformats.org/officeDocument/2006/relationships/slideLayout" Target="../slideLayouts/slideLayout93.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36" Type="http://schemas.openxmlformats.org/officeDocument/2006/relationships/slideLayout" Target="../slideLayouts/slideLayout54.xml"/><Relationship Id="rId49" Type="http://schemas.openxmlformats.org/officeDocument/2006/relationships/slideLayout" Target="../slideLayouts/slideLayout67.xml"/><Relationship Id="rId57" Type="http://schemas.openxmlformats.org/officeDocument/2006/relationships/slideLayout" Target="../slideLayouts/slideLayout75.xml"/><Relationship Id="rId10" Type="http://schemas.openxmlformats.org/officeDocument/2006/relationships/slideLayout" Target="../slideLayouts/slideLayout28.xml"/><Relationship Id="rId31" Type="http://schemas.openxmlformats.org/officeDocument/2006/relationships/slideLayout" Target="../slideLayouts/slideLayout49.xml"/><Relationship Id="rId44" Type="http://schemas.openxmlformats.org/officeDocument/2006/relationships/slideLayout" Target="../slideLayouts/slideLayout62.xml"/><Relationship Id="rId52" Type="http://schemas.openxmlformats.org/officeDocument/2006/relationships/slideLayout" Target="../slideLayouts/slideLayout70.xml"/><Relationship Id="rId60" Type="http://schemas.openxmlformats.org/officeDocument/2006/relationships/slideLayout" Target="../slideLayouts/slideLayout78.xml"/><Relationship Id="rId65" Type="http://schemas.openxmlformats.org/officeDocument/2006/relationships/slideLayout" Target="../slideLayouts/slideLayout83.xml"/><Relationship Id="rId73" Type="http://schemas.openxmlformats.org/officeDocument/2006/relationships/slideLayout" Target="../slideLayouts/slideLayout91.xml"/><Relationship Id="rId78" Type="http://schemas.openxmlformats.org/officeDocument/2006/relationships/slideLayout" Target="../slideLayouts/slideLayout96.xml"/><Relationship Id="rId81" Type="http://schemas.openxmlformats.org/officeDocument/2006/relationships/oleObject" Target="../embeddings/oleObject3.bin"/><Relationship Id="rId4" Type="http://schemas.openxmlformats.org/officeDocument/2006/relationships/slideLayout" Target="../slideLayouts/slideLayout22.xml"/><Relationship Id="rId9" Type="http://schemas.openxmlformats.org/officeDocument/2006/relationships/slideLayout" Target="../slideLayouts/slideLayout27.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9" Type="http://schemas.openxmlformats.org/officeDocument/2006/relationships/slideLayout" Target="../slideLayouts/slideLayout57.xml"/><Relationship Id="rId34" Type="http://schemas.openxmlformats.org/officeDocument/2006/relationships/slideLayout" Target="../slideLayouts/slideLayout52.xml"/><Relationship Id="rId50" Type="http://schemas.openxmlformats.org/officeDocument/2006/relationships/slideLayout" Target="../slideLayouts/slideLayout68.xml"/><Relationship Id="rId55" Type="http://schemas.openxmlformats.org/officeDocument/2006/relationships/slideLayout" Target="../slideLayouts/slideLayout73.xml"/><Relationship Id="rId76" Type="http://schemas.openxmlformats.org/officeDocument/2006/relationships/slideLayout" Target="../slideLayouts/slideLayout94.xml"/><Relationship Id="rId7" Type="http://schemas.openxmlformats.org/officeDocument/2006/relationships/slideLayout" Target="../slideLayouts/slideLayout25.xml"/><Relationship Id="rId71" Type="http://schemas.openxmlformats.org/officeDocument/2006/relationships/slideLayout" Target="../slideLayouts/slideLayout89.xml"/><Relationship Id="rId2" Type="http://schemas.openxmlformats.org/officeDocument/2006/relationships/slideLayout" Target="../slideLayouts/slideLayout20.xml"/><Relationship Id="rId29" Type="http://schemas.openxmlformats.org/officeDocument/2006/relationships/slideLayout" Target="../slideLayouts/slideLayout47.xml"/><Relationship Id="rId24" Type="http://schemas.openxmlformats.org/officeDocument/2006/relationships/slideLayout" Target="../slideLayouts/slideLayout42.xml"/><Relationship Id="rId40" Type="http://schemas.openxmlformats.org/officeDocument/2006/relationships/slideLayout" Target="../slideLayouts/slideLayout58.xml"/><Relationship Id="rId45" Type="http://schemas.openxmlformats.org/officeDocument/2006/relationships/slideLayout" Target="../slideLayouts/slideLayout63.xml"/><Relationship Id="rId66" Type="http://schemas.openxmlformats.org/officeDocument/2006/relationships/slideLayout" Target="../slideLayouts/slideLayout84.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109.xml"/><Relationship Id="rId18" Type="http://schemas.openxmlformats.org/officeDocument/2006/relationships/slideLayout" Target="../slideLayouts/slideLayout114.xml"/><Relationship Id="rId26" Type="http://schemas.openxmlformats.org/officeDocument/2006/relationships/slideLayout" Target="../slideLayouts/slideLayout122.xml"/><Relationship Id="rId39" Type="http://schemas.openxmlformats.org/officeDocument/2006/relationships/image" Target="../media/image3.png"/><Relationship Id="rId21" Type="http://schemas.openxmlformats.org/officeDocument/2006/relationships/slideLayout" Target="../slideLayouts/slideLayout117.xml"/><Relationship Id="rId34" Type="http://schemas.openxmlformats.org/officeDocument/2006/relationships/slideLayout" Target="../slideLayouts/slideLayout130.xml"/><Relationship Id="rId7" Type="http://schemas.openxmlformats.org/officeDocument/2006/relationships/slideLayout" Target="../slideLayouts/slideLayout103.xml"/><Relationship Id="rId12" Type="http://schemas.openxmlformats.org/officeDocument/2006/relationships/slideLayout" Target="../slideLayouts/slideLayout108.xml"/><Relationship Id="rId17" Type="http://schemas.openxmlformats.org/officeDocument/2006/relationships/slideLayout" Target="../slideLayouts/slideLayout113.xml"/><Relationship Id="rId25" Type="http://schemas.openxmlformats.org/officeDocument/2006/relationships/slideLayout" Target="../slideLayouts/slideLayout121.xml"/><Relationship Id="rId33" Type="http://schemas.openxmlformats.org/officeDocument/2006/relationships/slideLayout" Target="../slideLayouts/slideLayout129.xml"/><Relationship Id="rId38" Type="http://schemas.openxmlformats.org/officeDocument/2006/relationships/image" Target="../media/image25.png"/><Relationship Id="rId2" Type="http://schemas.openxmlformats.org/officeDocument/2006/relationships/slideLayout" Target="../slideLayouts/slideLayout98.xml"/><Relationship Id="rId16" Type="http://schemas.openxmlformats.org/officeDocument/2006/relationships/slideLayout" Target="../slideLayouts/slideLayout112.xml"/><Relationship Id="rId20" Type="http://schemas.openxmlformats.org/officeDocument/2006/relationships/slideLayout" Target="../slideLayouts/slideLayout116.xml"/><Relationship Id="rId29" Type="http://schemas.openxmlformats.org/officeDocument/2006/relationships/slideLayout" Target="../slideLayouts/slideLayout125.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24" Type="http://schemas.openxmlformats.org/officeDocument/2006/relationships/slideLayout" Target="../slideLayouts/slideLayout120.xml"/><Relationship Id="rId32" Type="http://schemas.openxmlformats.org/officeDocument/2006/relationships/slideLayout" Target="../slideLayouts/slideLayout128.xml"/><Relationship Id="rId37" Type="http://schemas.openxmlformats.org/officeDocument/2006/relationships/image" Target="../media/image24.png"/><Relationship Id="rId5" Type="http://schemas.openxmlformats.org/officeDocument/2006/relationships/slideLayout" Target="../slideLayouts/slideLayout101.xml"/><Relationship Id="rId15" Type="http://schemas.openxmlformats.org/officeDocument/2006/relationships/slideLayout" Target="../slideLayouts/slideLayout111.xml"/><Relationship Id="rId23" Type="http://schemas.openxmlformats.org/officeDocument/2006/relationships/slideLayout" Target="../slideLayouts/slideLayout119.xml"/><Relationship Id="rId28" Type="http://schemas.openxmlformats.org/officeDocument/2006/relationships/slideLayout" Target="../slideLayouts/slideLayout124.xml"/><Relationship Id="rId36" Type="http://schemas.openxmlformats.org/officeDocument/2006/relationships/theme" Target="../theme/theme3.xml"/><Relationship Id="rId10" Type="http://schemas.openxmlformats.org/officeDocument/2006/relationships/slideLayout" Target="../slideLayouts/slideLayout106.xml"/><Relationship Id="rId19" Type="http://schemas.openxmlformats.org/officeDocument/2006/relationships/slideLayout" Target="../slideLayouts/slideLayout115.xml"/><Relationship Id="rId31" Type="http://schemas.openxmlformats.org/officeDocument/2006/relationships/slideLayout" Target="../slideLayouts/slideLayout127.xml"/><Relationship Id="rId4" Type="http://schemas.openxmlformats.org/officeDocument/2006/relationships/slideLayout" Target="../slideLayouts/slideLayout100.xml"/><Relationship Id="rId9" Type="http://schemas.openxmlformats.org/officeDocument/2006/relationships/slideLayout" Target="../slideLayouts/slideLayout105.xml"/><Relationship Id="rId14" Type="http://schemas.openxmlformats.org/officeDocument/2006/relationships/slideLayout" Target="../slideLayouts/slideLayout110.xml"/><Relationship Id="rId22" Type="http://schemas.openxmlformats.org/officeDocument/2006/relationships/slideLayout" Target="../slideLayouts/slideLayout118.xml"/><Relationship Id="rId27" Type="http://schemas.openxmlformats.org/officeDocument/2006/relationships/slideLayout" Target="../slideLayouts/slideLayout123.xml"/><Relationship Id="rId30" Type="http://schemas.openxmlformats.org/officeDocument/2006/relationships/slideLayout" Target="../slideLayouts/slideLayout126.xml"/><Relationship Id="rId35" Type="http://schemas.openxmlformats.org/officeDocument/2006/relationships/slideLayout" Target="../slideLayouts/slideLayout131.xml"/><Relationship Id="rId8" Type="http://schemas.openxmlformats.org/officeDocument/2006/relationships/slideLayout" Target="../slideLayouts/slideLayout104.xml"/><Relationship Id="rId3" Type="http://schemas.openxmlformats.org/officeDocument/2006/relationships/slideLayout" Target="../slideLayouts/slideLayout9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7263D-47F7-604B-89CC-9ECF27938489}"/>
              </a:ext>
            </a:extLst>
          </p:cNvPr>
          <p:cNvSpPr>
            <a:spLocks noGrp="1"/>
          </p:cNvSpPr>
          <p:nvPr>
            <p:ph type="title"/>
          </p:nvPr>
        </p:nvSpPr>
        <p:spPr>
          <a:xfrm>
            <a:off x="838200" y="429768"/>
            <a:ext cx="8229600" cy="387798"/>
          </a:xfrm>
          <a:prstGeom prst="rect">
            <a:avLst/>
          </a:prstGeom>
        </p:spPr>
        <p:txBody>
          <a:bodyPr vert="horz" wrap="square" lIns="0" tIns="0" rIns="0" bIns="0" rtlCol="0" anchor="t">
            <a:spAutoFit/>
          </a:bodyPr>
          <a:lstStyle/>
          <a:p>
            <a:r>
              <a:rPr lang="en-US"/>
              <a:t>Click To Edit Master Title Style</a:t>
            </a:r>
          </a:p>
        </p:txBody>
      </p:sp>
      <p:grpSp>
        <p:nvGrpSpPr>
          <p:cNvPr id="14" name="Group 13">
            <a:extLst>
              <a:ext uri="{FF2B5EF4-FFF2-40B4-BE49-F238E27FC236}">
                <a16:creationId xmlns:a16="http://schemas.microsoft.com/office/drawing/2014/main" id="{DDB27612-887A-9E2C-6EC8-FC5F3D12887B}"/>
              </a:ext>
            </a:extLst>
          </p:cNvPr>
          <p:cNvGrpSpPr/>
          <p:nvPr userDrawn="1"/>
        </p:nvGrpSpPr>
        <p:grpSpPr>
          <a:xfrm>
            <a:off x="10271154" y="6070541"/>
            <a:ext cx="1088258" cy="457200"/>
            <a:chOff x="10271154" y="6088027"/>
            <a:chExt cx="1088258" cy="457200"/>
          </a:xfrm>
        </p:grpSpPr>
        <p:pic>
          <p:nvPicPr>
            <p:cNvPr id="15" name="Picture 14" descr="Logo&#10;&#10;Description automatically generated">
              <a:extLst>
                <a:ext uri="{FF2B5EF4-FFF2-40B4-BE49-F238E27FC236}">
                  <a16:creationId xmlns:a16="http://schemas.microsoft.com/office/drawing/2014/main" id="{91728E27-83C6-8089-E5ED-AE191BA47C77}"/>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16" name="Picture 15" descr="Logo&#10;&#10;Description automatically generated">
              <a:extLst>
                <a:ext uri="{FF2B5EF4-FFF2-40B4-BE49-F238E27FC236}">
                  <a16:creationId xmlns:a16="http://schemas.microsoft.com/office/drawing/2014/main" id="{C71F6662-F0C4-BF41-1430-8AD214A9747B}"/>
                </a:ext>
              </a:extLst>
            </p:cNvPr>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sp>
        <p:nvSpPr>
          <p:cNvPr id="6" name="TextBox 5">
            <a:extLst>
              <a:ext uri="{FF2B5EF4-FFF2-40B4-BE49-F238E27FC236}">
                <a16:creationId xmlns:a16="http://schemas.microsoft.com/office/drawing/2014/main" id="{68AEB411-2FE7-14C9-81B2-CB3B3F6C021D}"/>
              </a:ext>
            </a:extLst>
          </p:cNvPr>
          <p:cNvSpPr txBox="1"/>
          <p:nvPr userDrawn="1"/>
        </p:nvSpPr>
        <p:spPr>
          <a:xfrm>
            <a:off x="832588" y="6281521"/>
            <a:ext cx="402243" cy="246221"/>
          </a:xfrm>
          <a:prstGeom prst="rect">
            <a:avLst/>
          </a:prstGeom>
          <a:noFill/>
        </p:spPr>
        <p:txBody>
          <a:bodyPr wrap="square" rtlCol="0">
            <a:spAutoFit/>
          </a:bodyPr>
          <a:lstStyle/>
          <a:p>
            <a:fld id="{BEF3A15C-E04C-4B43-931F-AAC232C18946}" type="slidenum">
              <a:rPr lang="en-US" sz="1000" smtClean="0">
                <a:solidFill>
                  <a:schemeClr val="bg1">
                    <a:lumMod val="50000"/>
                  </a:schemeClr>
                </a:solidFill>
              </a:rPr>
              <a:t>‹#›</a:t>
            </a:fld>
            <a:endParaRPr lang="en-US" sz="1000">
              <a:solidFill>
                <a:schemeClr val="bg1">
                  <a:lumMod val="50000"/>
                </a:schemeClr>
              </a:solidFill>
            </a:endParaRPr>
          </a:p>
        </p:txBody>
      </p:sp>
      <p:sp>
        <p:nvSpPr>
          <p:cNvPr id="3" name="TextBox 2">
            <a:extLst>
              <a:ext uri="{FF2B5EF4-FFF2-40B4-BE49-F238E27FC236}">
                <a16:creationId xmlns:a16="http://schemas.microsoft.com/office/drawing/2014/main" id="{E246745A-4634-EC79-AF99-0F19105B0A71}"/>
              </a:ext>
            </a:extLst>
          </p:cNvPr>
          <p:cNvSpPr txBox="1"/>
          <p:nvPr userDrawn="1"/>
        </p:nvSpPr>
        <p:spPr>
          <a:xfrm>
            <a:off x="1234831" y="6281521"/>
            <a:ext cx="1668780" cy="246221"/>
          </a:xfrm>
          <a:prstGeom prst="rect">
            <a:avLst/>
          </a:prstGeom>
          <a:noFill/>
        </p:spPr>
        <p:txBody>
          <a:bodyPr wrap="square" rtlCol="0">
            <a:spAutoFit/>
          </a:bodyPr>
          <a:lstStyle/>
          <a:p>
            <a:r>
              <a:rPr lang="en-US" sz="1000">
                <a:solidFill>
                  <a:schemeClr val="bg1">
                    <a:lumMod val="50000"/>
                  </a:schemeClr>
                </a:solidFill>
              </a:rPr>
              <a:t>Internet For All</a:t>
            </a:r>
          </a:p>
        </p:txBody>
      </p:sp>
      <p:pic>
        <p:nvPicPr>
          <p:cNvPr id="11" name="Picture 2" descr="Internet for All">
            <a:extLst>
              <a:ext uri="{FF2B5EF4-FFF2-40B4-BE49-F238E27FC236}">
                <a16:creationId xmlns:a16="http://schemas.microsoft.com/office/drawing/2014/main" id="{8E52B0A0-1F6A-4CA4-AB28-B8A07D3E5741}"/>
              </a:ext>
            </a:extLst>
          </p:cNvPr>
          <p:cNvPicPr>
            <a:picLocks noChangeAspect="1" noChangeArrowheads="1"/>
          </p:cNvPicPr>
          <p:nvPr userDrawn="1"/>
        </p:nvPicPr>
        <p:blipFill>
          <a:blip r:embed="rId22">
            <a:extLst>
              <a:ext uri="{28A0092B-C50C-407E-A947-70E740481C1C}">
                <a14:useLocalDpi xmlns:a14="http://schemas.microsoft.com/office/drawing/2010/main" val="0"/>
              </a:ext>
            </a:extLst>
          </a:blip>
          <a:srcRect/>
          <a:stretch>
            <a:fillRect/>
          </a:stretch>
        </p:blipFill>
        <p:spPr bwMode="auto">
          <a:xfrm>
            <a:off x="10273562" y="243833"/>
            <a:ext cx="1085850" cy="43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772769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9" r:id="rId18"/>
  </p:sldLayoutIdLst>
  <p:hf sldNum="0" hdr="0" dt="0"/>
  <p:txStyles>
    <p:titleStyle>
      <a:lvl1pPr algn="l" defTabSz="914400" rtl="0" eaLnBrk="1" latinLnBrk="0" hangingPunct="1">
        <a:lnSpc>
          <a:spcPct val="90000"/>
        </a:lnSpc>
        <a:spcBef>
          <a:spcPct val="0"/>
        </a:spcBef>
        <a:buNone/>
        <a:defRPr sz="2800" b="0" i="0" kern="1200" spc="0">
          <a:solidFill>
            <a:schemeClr val="accent2"/>
          </a:solidFill>
          <a:latin typeface="Georgia" panose="02040502050405020303" pitchFamily="18" charset="0"/>
          <a:ea typeface="Georgia" panose="02040502050405020303" pitchFamily="18" charset="0"/>
          <a:cs typeface="Arial" panose="020B0604020202020204" pitchFamily="34" charset="0"/>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6858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11430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16002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20574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pos="528">
          <p15:clr>
            <a:srgbClr val="F26B43"/>
          </p15:clr>
        </p15:guide>
        <p15:guide id="4" orient="horz" pos="264">
          <p15:clr>
            <a:srgbClr val="F26B43"/>
          </p15:clr>
        </p15:guide>
        <p15:guide id="5" orient="horz" pos="3888">
          <p15:clr>
            <a:srgbClr val="F26B43"/>
          </p15:clr>
        </p15:guide>
        <p15:guide id="6" pos="7152">
          <p15:clr>
            <a:srgbClr val="F26B43"/>
          </p15:clr>
        </p15:guide>
        <p15:guide id="7" pos="4416">
          <p15:clr>
            <a:srgbClr val="F26B43"/>
          </p15:clr>
        </p15:guide>
        <p15:guide id="9" pos="2688">
          <p15:clr>
            <a:srgbClr val="F26B43"/>
          </p15:clr>
        </p15:guide>
        <p15:guide id="10" pos="3840">
          <p15:clr>
            <a:srgbClr val="F26B43"/>
          </p15:clr>
        </p15:guide>
        <p15:guide id="11" pos="3264">
          <p15:clr>
            <a:srgbClr val="F26B43"/>
          </p15:clr>
        </p15:guide>
        <p15:guide id="12" pos="4992">
          <p15:clr>
            <a:srgbClr val="F26B43"/>
          </p15:clr>
        </p15:guide>
        <p15:guide id="13" orient="horz" pos="216">
          <p15:clr>
            <a:srgbClr val="F26B43"/>
          </p15:clr>
        </p15:guide>
        <p15:guide id="14" pos="3696">
          <p15:clr>
            <a:srgbClr val="F26B43"/>
          </p15:clr>
        </p15:guide>
        <p15:guide id="15" pos="3984">
          <p15:clr>
            <a:srgbClr val="F26B43"/>
          </p15:clr>
        </p15:guide>
        <p15:guide id="16" pos="5712">
          <p15:clr>
            <a:srgbClr val="F26B43"/>
          </p15:clr>
        </p15:guide>
        <p15:guide id="17" pos="1968">
          <p15:clr>
            <a:srgbClr val="F26B43"/>
          </p15:clr>
        </p15:guide>
        <p15:guide id="18" orient="horz" pos="576">
          <p15:clr>
            <a:srgbClr val="F26B43"/>
          </p15:clr>
        </p15:guide>
        <p15:guide id="19" orient="horz" pos="4176">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80"/>
            </p:custDataLst>
            <p:extLst>
              <p:ext uri="{D42A27DB-BD31-4B8C-83A1-F6EECF244321}">
                <p14:modId xmlns:p14="http://schemas.microsoft.com/office/powerpoint/2010/main" val="1446524747"/>
              </p:ext>
            </p:ext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name="think-cell Slide" r:id="rId81" imgW="270" imgH="270" progId="TCLayout.ActiveDocument.1">
                  <p:embed/>
                </p:oleObj>
              </mc:Choice>
              <mc:Fallback>
                <p:oleObj name="think-cell Slide" r:id="rId81" imgW="270" imgH="270" progId="TCLayout.ActiveDocument.1">
                  <p:embed/>
                  <p:pic>
                    <p:nvPicPr>
                      <p:cNvPr id="2" name="Object 1" hidden="1"/>
                      <p:cNvPicPr/>
                      <p:nvPr/>
                    </p:nvPicPr>
                    <p:blipFill>
                      <a:blip r:embed="rId82"/>
                      <a:stretch>
                        <a:fillRect/>
                      </a:stretch>
                    </p:blipFill>
                    <p:spPr>
                      <a:xfrm>
                        <a:off x="1588" y="1588"/>
                        <a:ext cx="1587" cy="1587"/>
                      </a:xfrm>
                      <a:prstGeom prst="rect">
                        <a:avLst/>
                      </a:prstGeom>
                    </p:spPr>
                  </p:pic>
                </p:oleObj>
              </mc:Fallback>
            </mc:AlternateContent>
          </a:graphicData>
        </a:graphic>
      </p:graphicFrame>
      <p:sp>
        <p:nvSpPr>
          <p:cNvPr id="9" name="Title Placeholder 1"/>
          <p:cNvSpPr>
            <a:spLocks noGrp="1"/>
          </p:cNvSpPr>
          <p:nvPr>
            <p:ph type="title"/>
          </p:nvPr>
        </p:nvSpPr>
        <p:spPr>
          <a:xfrm>
            <a:off x="400051" y="387882"/>
            <a:ext cx="9976848" cy="566735"/>
          </a:xfrm>
          <a:prstGeom prst="rect">
            <a:avLst/>
          </a:prstGeom>
        </p:spPr>
        <p:txBody>
          <a:bodyPr vert="horz" wrap="square" lIns="0" tIns="0" rIns="0" bIns="0" rtlCol="0" anchor="t">
            <a:noAutofit/>
          </a:bodyPr>
          <a:lstStyle/>
          <a:p>
            <a:r>
              <a:rPr lang="en-US"/>
              <a:t>Click to add title</a:t>
            </a:r>
          </a:p>
        </p:txBody>
      </p:sp>
      <p:sp>
        <p:nvSpPr>
          <p:cNvPr id="4" name="Text Placeholder 3"/>
          <p:cNvSpPr>
            <a:spLocks noGrp="1"/>
          </p:cNvSpPr>
          <p:nvPr>
            <p:ph type="body" idx="1"/>
          </p:nvPr>
        </p:nvSpPr>
        <p:spPr>
          <a:xfrm>
            <a:off x="400051" y="1825625"/>
            <a:ext cx="11391900" cy="4351338"/>
          </a:xfrm>
          <a:prstGeom prst="rect">
            <a:avLst/>
          </a:prstGeom>
        </p:spPr>
        <p:txBody>
          <a:bodyPr vert="horz" lIns="0" tIns="0" rIns="0" bIns="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Level six</a:t>
            </a:r>
          </a:p>
          <a:p>
            <a:pPr lvl="6"/>
            <a:r>
              <a:rPr lang="en-US"/>
              <a:t>Level seven</a:t>
            </a:r>
          </a:p>
          <a:p>
            <a:pPr lvl="7"/>
            <a:r>
              <a:rPr lang="en-US"/>
              <a:t>Level eight</a:t>
            </a:r>
          </a:p>
          <a:p>
            <a:pPr lvl="8"/>
            <a:r>
              <a:rPr lang="en-US"/>
              <a:t>Level nine</a:t>
            </a:r>
          </a:p>
        </p:txBody>
      </p:sp>
    </p:spTree>
    <p:extLst>
      <p:ext uri="{BB962C8B-B14F-4D97-AF65-F5344CB8AC3E}">
        <p14:creationId xmlns:p14="http://schemas.microsoft.com/office/powerpoint/2010/main" val="420086544"/>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 id="2147483694" r:id="rId14"/>
    <p:sldLayoutId id="2147483695" r:id="rId15"/>
    <p:sldLayoutId id="2147483696" r:id="rId16"/>
    <p:sldLayoutId id="2147483697" r:id="rId17"/>
    <p:sldLayoutId id="2147483698" r:id="rId18"/>
    <p:sldLayoutId id="2147483699" r:id="rId19"/>
    <p:sldLayoutId id="2147483700" r:id="rId20"/>
    <p:sldLayoutId id="2147483701" r:id="rId21"/>
    <p:sldLayoutId id="2147483702" r:id="rId22"/>
    <p:sldLayoutId id="2147483703" r:id="rId23"/>
    <p:sldLayoutId id="2147483704" r:id="rId24"/>
    <p:sldLayoutId id="2147483705" r:id="rId25"/>
    <p:sldLayoutId id="2147483706" r:id="rId26"/>
    <p:sldLayoutId id="2147483707" r:id="rId27"/>
    <p:sldLayoutId id="2147483708" r:id="rId28"/>
    <p:sldLayoutId id="2147483709" r:id="rId29"/>
    <p:sldLayoutId id="2147483710" r:id="rId30"/>
    <p:sldLayoutId id="2147483711" r:id="rId31"/>
    <p:sldLayoutId id="2147483712" r:id="rId32"/>
    <p:sldLayoutId id="2147483713" r:id="rId33"/>
    <p:sldLayoutId id="2147483714" r:id="rId34"/>
    <p:sldLayoutId id="2147483715" r:id="rId35"/>
    <p:sldLayoutId id="2147483716" r:id="rId36"/>
    <p:sldLayoutId id="2147483717" r:id="rId37"/>
    <p:sldLayoutId id="2147483718" r:id="rId38"/>
    <p:sldLayoutId id="2147483719" r:id="rId39"/>
    <p:sldLayoutId id="2147483720" r:id="rId40"/>
    <p:sldLayoutId id="2147483721" r:id="rId41"/>
    <p:sldLayoutId id="2147483722" r:id="rId42"/>
    <p:sldLayoutId id="2147483723" r:id="rId43"/>
    <p:sldLayoutId id="2147483724" r:id="rId44"/>
    <p:sldLayoutId id="2147483725" r:id="rId45"/>
    <p:sldLayoutId id="2147483726" r:id="rId46"/>
    <p:sldLayoutId id="2147483727" r:id="rId47"/>
    <p:sldLayoutId id="2147483728" r:id="rId48"/>
    <p:sldLayoutId id="2147483729" r:id="rId49"/>
    <p:sldLayoutId id="2147483730" r:id="rId50"/>
    <p:sldLayoutId id="2147483731" r:id="rId51"/>
    <p:sldLayoutId id="2147483732" r:id="rId52"/>
    <p:sldLayoutId id="2147483733" r:id="rId53"/>
    <p:sldLayoutId id="2147483734" r:id="rId54"/>
    <p:sldLayoutId id="2147483735" r:id="rId55"/>
    <p:sldLayoutId id="2147483736" r:id="rId56"/>
    <p:sldLayoutId id="2147483737" r:id="rId57"/>
    <p:sldLayoutId id="2147483738" r:id="rId58"/>
    <p:sldLayoutId id="2147483739" r:id="rId59"/>
    <p:sldLayoutId id="2147483863" r:id="rId60"/>
    <p:sldLayoutId id="2147483864" r:id="rId61"/>
    <p:sldLayoutId id="2147483865" r:id="rId62"/>
    <p:sldLayoutId id="2147483866" r:id="rId63"/>
    <p:sldLayoutId id="2147483867" r:id="rId64"/>
    <p:sldLayoutId id="2147483868" r:id="rId65"/>
    <p:sldLayoutId id="2147483869" r:id="rId66"/>
    <p:sldLayoutId id="2147483870" r:id="rId67"/>
    <p:sldLayoutId id="2147483871" r:id="rId68"/>
    <p:sldLayoutId id="2147483872" r:id="rId69"/>
    <p:sldLayoutId id="2147483873" r:id="rId70"/>
    <p:sldLayoutId id="2147483874" r:id="rId71"/>
    <p:sldLayoutId id="2147483875" r:id="rId72"/>
    <p:sldLayoutId id="2147483876" r:id="rId73"/>
    <p:sldLayoutId id="2147483877" r:id="rId74"/>
    <p:sldLayoutId id="2147483878" r:id="rId75"/>
    <p:sldLayoutId id="2147483879" r:id="rId76"/>
    <p:sldLayoutId id="2147483880" r:id="rId77"/>
    <p:sldLayoutId id="2147483881" r:id="rId7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hf sldNum="0" hdr="0" ftr="0" dt="0"/>
  <p:txStyles>
    <p:titleStyle>
      <a:lvl1pPr algn="l" defTabSz="914400" rtl="0" eaLnBrk="1" latinLnBrk="0" hangingPunct="1">
        <a:lnSpc>
          <a:spcPct val="90000"/>
        </a:lnSpc>
        <a:spcBef>
          <a:spcPct val="0"/>
        </a:spcBef>
        <a:buNone/>
        <a:defRPr sz="3000" kern="1200" cap="all" baseline="0">
          <a:solidFill>
            <a:srgbClr val="0A3161"/>
          </a:solidFill>
          <a:latin typeface="+mj-lt"/>
          <a:ea typeface="+mj-ea"/>
          <a:cs typeface="+mj-cs"/>
          <a:sym typeface="Trebuchet MS" panose="020B0603020202020204" pitchFamily="34" charset="0"/>
        </a:defRPr>
      </a:lvl1pPr>
    </p:titleStyle>
    <p:bodyStyle>
      <a:lvl1pPr marL="0" indent="0" algn="l" defTabSz="914400" rtl="0" eaLnBrk="1" latinLnBrk="0" hangingPunct="1">
        <a:lnSpc>
          <a:spcPct val="110000"/>
        </a:lnSpc>
        <a:spcBef>
          <a:spcPts val="600"/>
        </a:spcBef>
        <a:spcAft>
          <a:spcPts val="300"/>
        </a:spcAft>
        <a:buClr>
          <a:srgbClr val="0A3161"/>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1pPr>
      <a:lvl2pPr marL="284400" indent="-172800" algn="l" defTabSz="914400" rtl="0" eaLnBrk="1" latinLnBrk="0" hangingPunct="1">
        <a:lnSpc>
          <a:spcPct val="90000"/>
        </a:lnSpc>
        <a:spcBef>
          <a:spcPts val="0"/>
        </a:spcBef>
        <a:spcAft>
          <a:spcPts val="300"/>
        </a:spcAft>
        <a:buClr>
          <a:srgbClr val="0A3161"/>
        </a:buClr>
        <a:buFont typeface="Arial" panose="020B0604020202020204" pitchFamily="34" charset="0"/>
        <a:buChar char="•"/>
        <a:defRPr lang="en-US" sz="1200" kern="1200">
          <a:solidFill>
            <a:srgbClr val="000000"/>
          </a:solidFill>
          <a:latin typeface="+mn-lt"/>
          <a:ea typeface="+mn-ea"/>
          <a:cs typeface="+mn-cs"/>
          <a:sym typeface="Trebuchet MS" panose="020B0603020202020204" pitchFamily="34" charset="0"/>
        </a:defRPr>
      </a:lvl2pPr>
      <a:lvl3pPr marL="511200" indent="-165600" algn="l" defTabSz="914400" rtl="0" eaLnBrk="1" latinLnBrk="0" hangingPunct="1">
        <a:lnSpc>
          <a:spcPct val="90000"/>
        </a:lnSpc>
        <a:spcBef>
          <a:spcPts val="0"/>
        </a:spcBef>
        <a:spcAft>
          <a:spcPts val="300"/>
        </a:spcAft>
        <a:buClr>
          <a:srgbClr val="0A3161"/>
        </a:buClr>
        <a:buFont typeface="Trebuchet MS" panose="020B0603020202020204" pitchFamily="34" charset="0"/>
        <a:buChar char="–"/>
        <a:defRPr lang="en-US" sz="1200" kern="1200">
          <a:solidFill>
            <a:srgbClr val="000000"/>
          </a:solidFill>
          <a:latin typeface="+mn-lt"/>
          <a:ea typeface="+mn-ea"/>
          <a:cs typeface="+mn-cs"/>
          <a:sym typeface="Trebuchet MS" panose="020B0603020202020204" pitchFamily="34" charset="0"/>
        </a:defRPr>
      </a:lvl3pPr>
      <a:lvl4pPr marL="0" indent="0" algn="l" defTabSz="914400" rtl="0" eaLnBrk="1" latinLnBrk="0" hangingPunct="1">
        <a:lnSpc>
          <a:spcPct val="110000"/>
        </a:lnSpc>
        <a:spcBef>
          <a:spcPts val="300"/>
        </a:spcBef>
        <a:spcAft>
          <a:spcPts val="300"/>
        </a:spcAft>
        <a:buClr>
          <a:srgbClr val="0A3161"/>
        </a:buClr>
        <a:buFont typeface="Arial" panose="020B0604020202020204" pitchFamily="34" charset="0"/>
        <a:buChar char="​"/>
        <a:defRPr lang="en-US" sz="1600" kern="1200">
          <a:solidFill>
            <a:srgbClr val="0A3161"/>
          </a:solidFill>
          <a:latin typeface="+mn-lt"/>
          <a:ea typeface="+mn-ea"/>
          <a:cs typeface="+mn-cs"/>
          <a:sym typeface="Trebuchet MS" panose="020B0603020202020204" pitchFamily="34" charset="0"/>
        </a:defRPr>
      </a:lvl4pPr>
      <a:lvl5pPr marL="0" indent="0" algn="l" defTabSz="914400" rtl="0" eaLnBrk="1" latinLnBrk="0" hangingPunct="1">
        <a:lnSpc>
          <a:spcPct val="100000"/>
        </a:lnSpc>
        <a:spcBef>
          <a:spcPts val="0"/>
        </a:spcBef>
        <a:spcAft>
          <a:spcPts val="300"/>
        </a:spcAft>
        <a:buClr>
          <a:srgbClr val="0A3161"/>
        </a:buClr>
        <a:buFont typeface="Arial" panose="020B0604020202020204" pitchFamily="34" charset="0"/>
        <a:buChar char="​"/>
        <a:defRPr lang="en-US" sz="1600" b="1" kern="1200" smtClean="0">
          <a:solidFill>
            <a:srgbClr val="000000"/>
          </a:solidFill>
          <a:latin typeface="+mn-lt"/>
          <a:ea typeface="+mn-ea"/>
          <a:cs typeface="+mn-cs"/>
          <a:sym typeface="Trebuchet MS" panose="020B0603020202020204" pitchFamily="34" charset="0"/>
        </a:defRPr>
      </a:lvl5pPr>
      <a:lvl6pPr marL="269875" indent="-152400" algn="l" defTabSz="914400" rtl="0" eaLnBrk="1" latinLnBrk="0" hangingPunct="1">
        <a:lnSpc>
          <a:spcPct val="90000"/>
        </a:lnSpc>
        <a:spcBef>
          <a:spcPts val="0"/>
        </a:spcBef>
        <a:spcAft>
          <a:spcPts val="600"/>
        </a:spcAft>
        <a:buClr>
          <a:srgbClr val="0A3161"/>
        </a:buClr>
        <a:buFont typeface="Arial" panose="020B0604020202020204" pitchFamily="34" charset="0"/>
        <a:buChar char="•"/>
        <a:defRPr lang="en-US" sz="1600" kern="1200" smtClean="0">
          <a:solidFill>
            <a:srgbClr val="000000"/>
          </a:solidFill>
          <a:latin typeface="+mn-lt"/>
          <a:ea typeface="+mn-ea"/>
          <a:cs typeface="+mn-cs"/>
          <a:sym typeface="Trebuchet MS" panose="020B0603020202020204" pitchFamily="34" charset="0"/>
        </a:defRPr>
      </a:lvl6pPr>
      <a:lvl7pPr marL="0" indent="0" algn="l" defTabSz="914400" rtl="0" eaLnBrk="1" latinLnBrk="0" hangingPunct="1">
        <a:lnSpc>
          <a:spcPct val="90000"/>
        </a:lnSpc>
        <a:spcBef>
          <a:spcPts val="900"/>
        </a:spcBef>
        <a:spcAft>
          <a:spcPts val="900"/>
        </a:spcAft>
        <a:buClr>
          <a:srgbClr val="0A3161"/>
        </a:buClr>
        <a:buFont typeface="Arial" panose="020B0604020202020204" pitchFamily="34" charset="0"/>
        <a:buChar char="​"/>
        <a:defRPr lang="en-US" sz="4400" kern="1200" baseline="0" smtClean="0">
          <a:solidFill>
            <a:srgbClr val="000000"/>
          </a:solidFill>
          <a:latin typeface="+mn-lt"/>
          <a:ea typeface="+mn-ea"/>
          <a:cs typeface="+mn-cs"/>
          <a:sym typeface="Trebuchet MS" panose="020B0603020202020204" pitchFamily="34" charset="0"/>
        </a:defRPr>
      </a:lvl7pPr>
      <a:lvl8pPr marL="0" indent="0" algn="l" defTabSz="914400" rtl="0" eaLnBrk="1" latinLnBrk="0" hangingPunct="1">
        <a:lnSpc>
          <a:spcPct val="90000"/>
        </a:lnSpc>
        <a:spcBef>
          <a:spcPts val="900"/>
        </a:spcBef>
        <a:spcAft>
          <a:spcPts val="0"/>
        </a:spcAft>
        <a:buClr>
          <a:srgbClr val="0A3161"/>
        </a:buClr>
        <a:buFont typeface="Arial" panose="020B0604020202020204" pitchFamily="34" charset="0"/>
        <a:buChar char="​"/>
        <a:defRPr lang="en-US" sz="5400" kern="1200" baseline="0" smtClean="0">
          <a:solidFill>
            <a:srgbClr val="0A3161"/>
          </a:solidFill>
          <a:latin typeface="+mn-lt"/>
          <a:ea typeface="+mn-ea"/>
          <a:cs typeface="+mn-cs"/>
          <a:sym typeface="Trebuchet MS" panose="020B0603020202020204" pitchFamily="34" charset="0"/>
        </a:defRPr>
      </a:lvl8pPr>
      <a:lvl9pPr marL="0" indent="0" algn="l" defTabSz="914400" rtl="0" eaLnBrk="1" latinLnBrk="0" hangingPunct="1">
        <a:lnSpc>
          <a:spcPct val="100000"/>
        </a:lnSpc>
        <a:spcBef>
          <a:spcPts val="0"/>
        </a:spcBef>
        <a:spcAft>
          <a:spcPts val="900"/>
        </a:spcAft>
        <a:buClr>
          <a:srgbClr val="0A3161"/>
        </a:buClr>
        <a:buFont typeface="Arial" panose="020B0604020202020204" pitchFamily="34" charset="0"/>
        <a:buChar char="​"/>
        <a:defRPr lang="en-US" sz="2400" kern="1200" baseline="0" dirty="0">
          <a:solidFill>
            <a:srgbClr val="0A3161"/>
          </a:solidFill>
          <a:latin typeface="+mn-lt"/>
          <a:ea typeface="+mn-ea"/>
          <a:cs typeface="+mn-cs"/>
          <a:sym typeface="Trebuchet MS" panose="020B0603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11">
          <p15:clr>
            <a:srgbClr val="F26B43"/>
          </p15:clr>
        </p15:guide>
        <p15:guide id="2" pos="396">
          <p15:clr>
            <a:srgbClr val="F26B43"/>
          </p15:clr>
        </p15:guide>
        <p15:guide id="3" pos="7284">
          <p15:clr>
            <a:srgbClr val="F26B43"/>
          </p15:clr>
        </p15:guide>
        <p15:guide id="4" orient="horz" pos="388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DD7263D-47F7-604B-89CC-9ECF27938489}"/>
              </a:ext>
            </a:extLst>
          </p:cNvPr>
          <p:cNvSpPr>
            <a:spLocks noGrp="1"/>
          </p:cNvSpPr>
          <p:nvPr>
            <p:ph type="title"/>
          </p:nvPr>
        </p:nvSpPr>
        <p:spPr>
          <a:xfrm>
            <a:off x="838200" y="429768"/>
            <a:ext cx="8229600" cy="387798"/>
          </a:xfrm>
          <a:prstGeom prst="rect">
            <a:avLst/>
          </a:prstGeom>
        </p:spPr>
        <p:txBody>
          <a:bodyPr vert="horz" wrap="square" lIns="0" tIns="0" rIns="0" bIns="0" rtlCol="0" anchor="t">
            <a:spAutoFit/>
          </a:bodyPr>
          <a:lstStyle/>
          <a:p>
            <a:r>
              <a:rPr lang="en-US"/>
              <a:t>Click To Edit Master Title Style</a:t>
            </a:r>
          </a:p>
        </p:txBody>
      </p:sp>
      <p:grpSp>
        <p:nvGrpSpPr>
          <p:cNvPr id="14" name="Group 13">
            <a:extLst>
              <a:ext uri="{FF2B5EF4-FFF2-40B4-BE49-F238E27FC236}">
                <a16:creationId xmlns:a16="http://schemas.microsoft.com/office/drawing/2014/main" id="{DDB27612-887A-9E2C-6EC8-FC5F3D12887B}"/>
              </a:ext>
            </a:extLst>
          </p:cNvPr>
          <p:cNvGrpSpPr/>
          <p:nvPr userDrawn="1"/>
        </p:nvGrpSpPr>
        <p:grpSpPr>
          <a:xfrm>
            <a:off x="10271154" y="6177967"/>
            <a:ext cx="1088258" cy="457200"/>
            <a:chOff x="10271154" y="6088027"/>
            <a:chExt cx="1088258" cy="457200"/>
          </a:xfrm>
        </p:grpSpPr>
        <p:pic>
          <p:nvPicPr>
            <p:cNvPr id="15" name="Picture 14" descr="Logo&#10;&#10;Description automatically generated">
              <a:extLst>
                <a:ext uri="{FF2B5EF4-FFF2-40B4-BE49-F238E27FC236}">
                  <a16:creationId xmlns:a16="http://schemas.microsoft.com/office/drawing/2014/main" id="{91728E27-83C6-8089-E5ED-AE191BA47C77}"/>
                </a:ext>
              </a:extLst>
            </p:cNvPr>
            <p:cNvPicPr>
              <a:picLocks noChangeAspect="1"/>
            </p:cNvPicPr>
            <p:nvPr/>
          </p:nvPicPr>
          <p:blipFill>
            <a:blip r:embed="rId37">
              <a:extLst>
                <a:ext uri="{28A0092B-C50C-407E-A947-70E740481C1C}">
                  <a14:useLocalDpi xmlns:a14="http://schemas.microsoft.com/office/drawing/2010/main" val="0"/>
                </a:ext>
              </a:extLst>
            </a:blip>
            <a:stretch>
              <a:fillRect/>
            </a:stretch>
          </p:blipFill>
          <p:spPr>
            <a:xfrm>
              <a:off x="10902212" y="6088027"/>
              <a:ext cx="457200" cy="457200"/>
            </a:xfrm>
            <a:prstGeom prst="rect">
              <a:avLst/>
            </a:prstGeom>
          </p:spPr>
        </p:pic>
        <p:pic>
          <p:nvPicPr>
            <p:cNvPr id="16" name="Picture 15" descr="Logo&#10;&#10;Description automatically generated">
              <a:extLst>
                <a:ext uri="{FF2B5EF4-FFF2-40B4-BE49-F238E27FC236}">
                  <a16:creationId xmlns:a16="http://schemas.microsoft.com/office/drawing/2014/main" id="{C71F6662-F0C4-BF41-1430-8AD214A9747B}"/>
                </a:ext>
              </a:extLst>
            </p:cNvPr>
            <p:cNvPicPr>
              <a:picLocks noChangeAspect="1"/>
            </p:cNvPicPr>
            <p:nvPr/>
          </p:nvPicPr>
          <p:blipFill>
            <a:blip r:embed="rId38">
              <a:extLst>
                <a:ext uri="{28A0092B-C50C-407E-A947-70E740481C1C}">
                  <a14:useLocalDpi xmlns:a14="http://schemas.microsoft.com/office/drawing/2010/main" val="0"/>
                </a:ext>
              </a:extLst>
            </a:blip>
            <a:stretch>
              <a:fillRect/>
            </a:stretch>
          </p:blipFill>
          <p:spPr>
            <a:xfrm>
              <a:off x="10271154" y="6088027"/>
              <a:ext cx="457200" cy="457200"/>
            </a:xfrm>
            <a:prstGeom prst="ellipse">
              <a:avLst/>
            </a:prstGeom>
          </p:spPr>
        </p:pic>
      </p:grpSp>
      <p:sp>
        <p:nvSpPr>
          <p:cNvPr id="6" name="TextBox 5">
            <a:extLst>
              <a:ext uri="{FF2B5EF4-FFF2-40B4-BE49-F238E27FC236}">
                <a16:creationId xmlns:a16="http://schemas.microsoft.com/office/drawing/2014/main" id="{68AEB411-2FE7-14C9-81B2-CB3B3F6C021D}"/>
              </a:ext>
            </a:extLst>
          </p:cNvPr>
          <p:cNvSpPr txBox="1"/>
          <p:nvPr userDrawn="1"/>
        </p:nvSpPr>
        <p:spPr>
          <a:xfrm>
            <a:off x="832588" y="6281521"/>
            <a:ext cx="402243" cy="246221"/>
          </a:xfrm>
          <a:prstGeom prst="rect">
            <a:avLst/>
          </a:prstGeom>
          <a:noFill/>
        </p:spPr>
        <p:txBody>
          <a:bodyPr wrap="square" rtlCol="0">
            <a:spAutoFit/>
          </a:bodyPr>
          <a:lstStyle/>
          <a:p>
            <a:fld id="{BEF3A15C-E04C-4B43-931F-AAC232C18946}" type="slidenum">
              <a:rPr lang="en-US" sz="1000" smtClean="0">
                <a:solidFill>
                  <a:schemeClr val="bg1">
                    <a:lumMod val="50000"/>
                  </a:schemeClr>
                </a:solidFill>
              </a:rPr>
              <a:t>‹#›</a:t>
            </a:fld>
            <a:endParaRPr lang="en-US" sz="1000">
              <a:solidFill>
                <a:schemeClr val="bg1">
                  <a:lumMod val="50000"/>
                </a:schemeClr>
              </a:solidFill>
            </a:endParaRPr>
          </a:p>
        </p:txBody>
      </p:sp>
      <p:sp>
        <p:nvSpPr>
          <p:cNvPr id="3" name="TextBox 2">
            <a:extLst>
              <a:ext uri="{FF2B5EF4-FFF2-40B4-BE49-F238E27FC236}">
                <a16:creationId xmlns:a16="http://schemas.microsoft.com/office/drawing/2014/main" id="{E246745A-4634-EC79-AF99-0F19105B0A71}"/>
              </a:ext>
            </a:extLst>
          </p:cNvPr>
          <p:cNvSpPr txBox="1"/>
          <p:nvPr userDrawn="1"/>
        </p:nvSpPr>
        <p:spPr>
          <a:xfrm>
            <a:off x="1234831" y="6281521"/>
            <a:ext cx="1668780" cy="246221"/>
          </a:xfrm>
          <a:prstGeom prst="rect">
            <a:avLst/>
          </a:prstGeom>
          <a:noFill/>
        </p:spPr>
        <p:txBody>
          <a:bodyPr wrap="square" rtlCol="0">
            <a:spAutoFit/>
          </a:bodyPr>
          <a:lstStyle/>
          <a:p>
            <a:r>
              <a:rPr lang="en-US" sz="1000">
                <a:solidFill>
                  <a:schemeClr val="bg1">
                    <a:lumMod val="50000"/>
                  </a:schemeClr>
                </a:solidFill>
              </a:rPr>
              <a:t>Internet For All</a:t>
            </a:r>
          </a:p>
        </p:txBody>
      </p:sp>
      <p:pic>
        <p:nvPicPr>
          <p:cNvPr id="11" name="Picture 2" descr="Internet for All">
            <a:extLst>
              <a:ext uri="{FF2B5EF4-FFF2-40B4-BE49-F238E27FC236}">
                <a16:creationId xmlns:a16="http://schemas.microsoft.com/office/drawing/2014/main" id="{8E52B0A0-1F6A-4CA4-AB28-B8A07D3E5741}"/>
              </a:ext>
            </a:extLst>
          </p:cNvPr>
          <p:cNvPicPr>
            <a:picLocks noChangeAspect="1" noChangeArrowheads="1"/>
          </p:cNvPicPr>
          <p:nvPr userDrawn="1"/>
        </p:nvPicPr>
        <p:blipFill>
          <a:blip r:embed="rId39">
            <a:extLst>
              <a:ext uri="{28A0092B-C50C-407E-A947-70E740481C1C}">
                <a14:useLocalDpi xmlns:a14="http://schemas.microsoft.com/office/drawing/2010/main" val="0"/>
              </a:ext>
            </a:extLst>
          </a:blip>
          <a:srcRect/>
          <a:stretch>
            <a:fillRect/>
          </a:stretch>
        </p:blipFill>
        <p:spPr bwMode="auto">
          <a:xfrm>
            <a:off x="10273562" y="351259"/>
            <a:ext cx="1085850" cy="438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950298"/>
      </p:ext>
    </p:extLst>
  </p:cSld>
  <p:clrMap bg1="lt1" tx1="dk1" bg2="lt2" tx2="dk2" accent1="accent1" accent2="accent2" accent3="accent3" accent4="accent4" accent5="accent5" accent6="accent6" hlink="hlink" folHlink="folHlink"/>
  <p:sldLayoutIdLst>
    <p:sldLayoutId id="2147483860"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6" r:id="rId17"/>
    <p:sldLayoutId id="2147483757" r:id="rId18"/>
    <p:sldLayoutId id="2147483758" r:id="rId19"/>
    <p:sldLayoutId id="2147483862" r:id="rId20"/>
    <p:sldLayoutId id="2147483760" r:id="rId21"/>
    <p:sldLayoutId id="2147483761" r:id="rId22"/>
    <p:sldLayoutId id="2147483762" r:id="rId23"/>
    <p:sldLayoutId id="2147483763" r:id="rId24"/>
    <p:sldLayoutId id="2147483764" r:id="rId25"/>
    <p:sldLayoutId id="2147483765" r:id="rId26"/>
    <p:sldLayoutId id="2147483766" r:id="rId27"/>
    <p:sldLayoutId id="2147483767" r:id="rId28"/>
    <p:sldLayoutId id="2147483768" r:id="rId29"/>
    <p:sldLayoutId id="2147483769" r:id="rId30"/>
    <p:sldLayoutId id="2147483770" r:id="rId31"/>
    <p:sldLayoutId id="2147483771" r:id="rId32"/>
    <p:sldLayoutId id="2147483772" r:id="rId33"/>
    <p:sldLayoutId id="2147483773" r:id="rId34"/>
    <p:sldLayoutId id="2147483774" r:id="rId35"/>
  </p:sldLayoutIdLst>
  <p:hf sldNum="0" hdr="0" dt="0"/>
  <p:txStyles>
    <p:titleStyle>
      <a:lvl1pPr algn="l" defTabSz="914400" rtl="0" eaLnBrk="1" latinLnBrk="0" hangingPunct="1">
        <a:lnSpc>
          <a:spcPct val="90000"/>
        </a:lnSpc>
        <a:spcBef>
          <a:spcPct val="0"/>
        </a:spcBef>
        <a:buNone/>
        <a:defRPr sz="2800" b="0" i="0" kern="1200" spc="0">
          <a:solidFill>
            <a:schemeClr val="accent2"/>
          </a:solidFill>
          <a:latin typeface="Georgia" panose="02040502050405020303" pitchFamily="18" charset="0"/>
          <a:ea typeface="Georgia" panose="02040502050405020303" pitchFamily="18" charset="0"/>
          <a:cs typeface="Arial" panose="020B0604020202020204" pitchFamily="34" charset="0"/>
        </a:defRPr>
      </a:lvl1pPr>
    </p:titleStyle>
    <p:bodyStyle>
      <a:lvl1pPr marL="228600" indent="-228600" algn="l" defTabSz="914400" rtl="0" eaLnBrk="1" latinLnBrk="0" hangingPunct="1">
        <a:lnSpc>
          <a:spcPct val="125000"/>
        </a:lnSpc>
        <a:spcBef>
          <a:spcPts val="10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6858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11430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16002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20574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3" pos="528">
          <p15:clr>
            <a:srgbClr val="F26B43"/>
          </p15:clr>
        </p15:guide>
        <p15:guide id="4" orient="horz" pos="264">
          <p15:clr>
            <a:srgbClr val="F26B43"/>
          </p15:clr>
        </p15:guide>
        <p15:guide id="5" orient="horz" pos="3888">
          <p15:clr>
            <a:srgbClr val="F26B43"/>
          </p15:clr>
        </p15:guide>
        <p15:guide id="6" pos="7152">
          <p15:clr>
            <a:srgbClr val="F26B43"/>
          </p15:clr>
        </p15:guide>
        <p15:guide id="7" pos="4416">
          <p15:clr>
            <a:srgbClr val="F26B43"/>
          </p15:clr>
        </p15:guide>
        <p15:guide id="9" pos="2688">
          <p15:clr>
            <a:srgbClr val="F26B43"/>
          </p15:clr>
        </p15:guide>
        <p15:guide id="10" pos="3840">
          <p15:clr>
            <a:srgbClr val="F26B43"/>
          </p15:clr>
        </p15:guide>
        <p15:guide id="11" pos="3264">
          <p15:clr>
            <a:srgbClr val="F26B43"/>
          </p15:clr>
        </p15:guide>
        <p15:guide id="12" pos="4992">
          <p15:clr>
            <a:srgbClr val="F26B43"/>
          </p15:clr>
        </p15:guide>
        <p15:guide id="13" orient="horz" pos="216">
          <p15:clr>
            <a:srgbClr val="F26B43"/>
          </p15:clr>
        </p15:guide>
        <p15:guide id="14" pos="3696">
          <p15:clr>
            <a:srgbClr val="F26B43"/>
          </p15:clr>
        </p15:guide>
        <p15:guide id="15" pos="3984">
          <p15:clr>
            <a:srgbClr val="F26B43"/>
          </p15:clr>
        </p15:guide>
        <p15:guide id="16" pos="5712">
          <p15:clr>
            <a:srgbClr val="F26B43"/>
          </p15:clr>
        </p15:guide>
        <p15:guide id="17" pos="1968">
          <p15:clr>
            <a:srgbClr val="F26B43"/>
          </p15:clr>
        </p15:guide>
        <p15:guide id="18" orient="horz" pos="576">
          <p15:clr>
            <a:srgbClr val="F26B43"/>
          </p15:clr>
        </p15:guide>
        <p15:guide id="19" orient="horz" pos="417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0.xml.rels><?xml version="1.0" encoding="UTF-8" standalone="yes"?>
<Relationships xmlns="http://schemas.openxmlformats.org/package/2006/relationships"><Relationship Id="rId8" Type="http://schemas.openxmlformats.org/officeDocument/2006/relationships/image" Target="../media/image38.sv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7.xml"/><Relationship Id="rId6" Type="http://schemas.openxmlformats.org/officeDocument/2006/relationships/image" Target="../media/image36.svg"/><Relationship Id="rId5" Type="http://schemas.openxmlformats.org/officeDocument/2006/relationships/image" Target="../media/image35.png"/><Relationship Id="rId4" Type="http://schemas.openxmlformats.org/officeDocument/2006/relationships/image" Target="../media/image34.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17.xml"/><Relationship Id="rId6" Type="http://schemas.openxmlformats.org/officeDocument/2006/relationships/image" Target="../media/image42.sv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50.svg"/><Relationship Id="rId5" Type="http://schemas.openxmlformats.org/officeDocument/2006/relationships/image" Target="../media/image49.png"/><Relationship Id="rId4" Type="http://schemas.openxmlformats.org/officeDocument/2006/relationships/image" Target="../media/image48.svg"/></Relationships>
</file>

<file path=ppt/slides/_rels/slide18.xml.rels><?xml version="1.0" encoding="UTF-8" standalone="yes"?>
<Relationships xmlns="http://schemas.openxmlformats.org/package/2006/relationships"><Relationship Id="rId8" Type="http://schemas.openxmlformats.org/officeDocument/2006/relationships/image" Target="../media/image58.sv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56.svg"/><Relationship Id="rId5" Type="http://schemas.openxmlformats.org/officeDocument/2006/relationships/image" Target="../media/image55.png"/><Relationship Id="rId10" Type="http://schemas.openxmlformats.org/officeDocument/2006/relationships/image" Target="../media/image60.svg"/><Relationship Id="rId4" Type="http://schemas.openxmlformats.org/officeDocument/2006/relationships/image" Target="../media/image54.svg"/><Relationship Id="rId9" Type="http://schemas.openxmlformats.org/officeDocument/2006/relationships/image" Target="../media/image59.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62.svg"/></Relationships>
</file>

<file path=ppt/slides/_rels/slide21.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notesSlide" Target="../notesSlides/notesSlide21.xml"/><Relationship Id="rId1" Type="http://schemas.openxmlformats.org/officeDocument/2006/relationships/slideLayout" Target="../slideLayouts/slideLayout4.xml"/><Relationship Id="rId6" Type="http://schemas.openxmlformats.org/officeDocument/2006/relationships/image" Target="../media/image66.svg"/><Relationship Id="rId5" Type="http://schemas.openxmlformats.org/officeDocument/2006/relationships/image" Target="../media/image65.png"/><Relationship Id="rId4" Type="http://schemas.openxmlformats.org/officeDocument/2006/relationships/image" Target="../media/image64.svg"/></Relationships>
</file>

<file path=ppt/slides/_rels/slide2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2.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68.xml"/><Relationship Id="rId1" Type="http://schemas.openxmlformats.org/officeDocument/2006/relationships/tags" Target="../tags/tag167.xml"/><Relationship Id="rId5" Type="http://schemas.openxmlformats.org/officeDocument/2006/relationships/hyperlink" Target="https://www.build.gov/" TargetMode="External"/><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tags" Target="../tags/tag169.xml"/><Relationship Id="rId5" Type="http://schemas.openxmlformats.org/officeDocument/2006/relationships/image" Target="../media/image32.emf"/><Relationship Id="rId4" Type="http://schemas.openxmlformats.org/officeDocument/2006/relationships/oleObject" Target="../embeddings/oleObject80.bin"/></Relationships>
</file>

<file path=ppt/slides/_rels/slide9.xml.rels><?xml version="1.0" encoding="UTF-8" standalone="yes"?>
<Relationships xmlns="http://schemas.openxmlformats.org/package/2006/relationships"><Relationship Id="rId8" Type="http://schemas.openxmlformats.org/officeDocument/2006/relationships/tags" Target="../tags/tag177.xml"/><Relationship Id="rId3" Type="http://schemas.openxmlformats.org/officeDocument/2006/relationships/tags" Target="../tags/tag172.xml"/><Relationship Id="rId7" Type="http://schemas.openxmlformats.org/officeDocument/2006/relationships/tags" Target="../tags/tag176.xml"/><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tags" Target="../tags/tag175.xml"/><Relationship Id="rId5" Type="http://schemas.openxmlformats.org/officeDocument/2006/relationships/tags" Target="../tags/tag174.xml"/><Relationship Id="rId10" Type="http://schemas.openxmlformats.org/officeDocument/2006/relationships/notesSlide" Target="../notesSlides/notesSlide9.xml"/><Relationship Id="rId4" Type="http://schemas.openxmlformats.org/officeDocument/2006/relationships/tags" Target="../tags/tag173.xml"/><Relationship Id="rId9"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436876" y="2532474"/>
            <a:ext cx="7318248" cy="1495794"/>
          </a:xfrm>
        </p:spPr>
        <p:txBody>
          <a:bodyPr/>
          <a:lstStyle/>
          <a:p>
            <a:r>
              <a:rPr lang="en-US" sz="3600">
                <a:latin typeface="+mj-lt"/>
                <a:cs typeface="Calibri Light"/>
              </a:rPr>
              <a:t>Introduction to Broadband Equity, Access and Deployment (BEAD) and Digital Equity (DE)</a:t>
            </a:r>
            <a:endParaRPr lang="en-US" sz="3600">
              <a:latin typeface="+mj-lt"/>
            </a:endParaRPr>
          </a:p>
        </p:txBody>
      </p:sp>
      <p:pic>
        <p:nvPicPr>
          <p:cNvPr id="3" name="Picture 2" descr="Logo&#10;&#10;Description automatically generated">
            <a:extLst>
              <a:ext uri="{FF2B5EF4-FFF2-40B4-BE49-F238E27FC236}">
                <a16:creationId xmlns:a16="http://schemas.microsoft.com/office/drawing/2014/main" id="{4285ECC9-0837-237C-0756-86466213BD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228" y="5288721"/>
            <a:ext cx="884602" cy="884602"/>
          </a:xfrm>
          <a:prstGeom prst="rect">
            <a:avLst/>
          </a:prstGeom>
        </p:spPr>
      </p:pic>
      <p:pic>
        <p:nvPicPr>
          <p:cNvPr id="4" name="Picture 3" descr="Logo&#10;&#10;Description automatically generated">
            <a:extLst>
              <a:ext uri="{FF2B5EF4-FFF2-40B4-BE49-F238E27FC236}">
                <a16:creationId xmlns:a16="http://schemas.microsoft.com/office/drawing/2014/main" id="{52CA1F3F-14C9-661B-F598-E44BD0A7972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3242" y="5288721"/>
            <a:ext cx="884602" cy="884602"/>
          </a:xfrm>
          <a:prstGeom prst="ellipse">
            <a:avLst/>
          </a:prstGeom>
        </p:spPr>
      </p:pic>
    </p:spTree>
    <p:extLst>
      <p:ext uri="{BB962C8B-B14F-4D97-AF65-F5344CB8AC3E}">
        <p14:creationId xmlns:p14="http://schemas.microsoft.com/office/powerpoint/2010/main" val="5172738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2">
            <a:extLst>
              <a:ext uri="{FF2B5EF4-FFF2-40B4-BE49-F238E27FC236}">
                <a16:creationId xmlns:a16="http://schemas.microsoft.com/office/drawing/2014/main" id="{3DE40EAE-33E0-470C-ABF9-1A6FC13031AA}"/>
              </a:ext>
            </a:extLst>
          </p:cNvPr>
          <p:cNvSpPr txBox="1">
            <a:spLocks/>
          </p:cNvSpPr>
          <p:nvPr/>
        </p:nvSpPr>
        <p:spPr>
          <a:xfrm>
            <a:off x="838200" y="390012"/>
            <a:ext cx="8229600" cy="387798"/>
          </a:xfrm>
          <a:prstGeom prst="rect">
            <a:avLst/>
          </a:prstGeom>
        </p:spPr>
        <p:txBody>
          <a:bodyPr vert="horz" wrap="square" lIns="0" tIns="0" rIns="0" bIns="0" rtlCol="0" anchor="t">
            <a:normAutofit/>
          </a:bodyPr>
          <a:lstStyle>
            <a:lvl1pPr algn="l" defTabSz="914400" rtl="0" eaLnBrk="1" latinLnBrk="0" hangingPunct="1">
              <a:lnSpc>
                <a:spcPct val="90000"/>
              </a:lnSpc>
              <a:spcBef>
                <a:spcPct val="0"/>
              </a:spcBef>
              <a:buNone/>
              <a:defRPr sz="2800" b="0" i="0" kern="1200" cap="all" spc="0" baseline="0">
                <a:solidFill>
                  <a:schemeClr val="accent2"/>
                </a:solidFill>
                <a:latin typeface="Georgia" panose="02040502050405020303" pitchFamily="18" charset="0"/>
                <a:ea typeface="Georgia" panose="02040502050405020303" pitchFamily="18" charset="0"/>
                <a:cs typeface="Arial" panose="020B0604020202020204" pitchFamily="34" charset="0"/>
              </a:defRPr>
            </a:lvl1pPr>
          </a:lstStyle>
          <a:p>
            <a:r>
              <a:rPr lang="en-US" cap="none" dirty="0">
                <a:latin typeface="Georgia"/>
                <a:cs typeface="Arial"/>
              </a:rPr>
              <a:t>Ways for Local Governments to get involved in DE</a:t>
            </a:r>
          </a:p>
        </p:txBody>
      </p:sp>
      <p:sp>
        <p:nvSpPr>
          <p:cNvPr id="48" name="Content Placeholder 1">
            <a:extLst>
              <a:ext uri="{FF2B5EF4-FFF2-40B4-BE49-F238E27FC236}">
                <a16:creationId xmlns:a16="http://schemas.microsoft.com/office/drawing/2014/main" id="{18EDD1D5-7C00-4CE8-9588-64EB81C945BE}"/>
              </a:ext>
            </a:extLst>
          </p:cNvPr>
          <p:cNvSpPr txBox="1">
            <a:spLocks/>
          </p:cNvSpPr>
          <p:nvPr/>
        </p:nvSpPr>
        <p:spPr>
          <a:xfrm>
            <a:off x="836676" y="1069848"/>
            <a:ext cx="10649308" cy="586122"/>
          </a:xfrm>
          <a:prstGeom prst="rect">
            <a:avLst/>
          </a:prstGeom>
        </p:spPr>
        <p:txBody>
          <a:bodyPr wrap="square" lIns="91440" tIns="0" rIns="0" bIns="0" anchor="t">
            <a:spAutoFit/>
          </a:bodyPr>
          <a:lstStyle>
            <a:lvl1pPr marL="228600" indent="-228600" algn="l" defTabSz="914400" rtl="0" eaLnBrk="1" latinLnBrk="0" hangingPunct="1">
              <a:lnSpc>
                <a:spcPct val="125000"/>
              </a:lnSpc>
              <a:spcBef>
                <a:spcPts val="10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6858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11430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16002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20574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A2458"/>
                </a:solidFill>
                <a:effectLst/>
                <a:uLnTx/>
                <a:uFillTx/>
                <a:latin typeface="Georgia"/>
                <a:ea typeface="Arial" panose="020B0604020202020204" pitchFamily="34" charset="0"/>
                <a:cs typeface="Arial"/>
              </a:rPr>
              <a:t>NTIA emphasizes that localities and groups representing historically excluded communities can and must make their voices heard to ensure that longstanding equity gaps are addressed to advance digital equity. </a:t>
            </a:r>
          </a:p>
        </p:txBody>
      </p:sp>
      <p:grpSp>
        <p:nvGrpSpPr>
          <p:cNvPr id="7" name="Group 6">
            <a:extLst>
              <a:ext uri="{FF2B5EF4-FFF2-40B4-BE49-F238E27FC236}">
                <a16:creationId xmlns:a16="http://schemas.microsoft.com/office/drawing/2014/main" id="{8259EB9B-EEAB-7BAD-0B53-F9F42F31589D}"/>
              </a:ext>
            </a:extLst>
          </p:cNvPr>
          <p:cNvGrpSpPr/>
          <p:nvPr/>
        </p:nvGrpSpPr>
        <p:grpSpPr>
          <a:xfrm>
            <a:off x="881408" y="4517426"/>
            <a:ext cx="10604576" cy="744836"/>
            <a:chOff x="881407" y="5269337"/>
            <a:chExt cx="10604576" cy="744836"/>
          </a:xfrm>
        </p:grpSpPr>
        <p:sp>
          <p:nvSpPr>
            <p:cNvPr id="49" name="ee4pContent1">
              <a:extLst>
                <a:ext uri="{FF2B5EF4-FFF2-40B4-BE49-F238E27FC236}">
                  <a16:creationId xmlns:a16="http://schemas.microsoft.com/office/drawing/2014/main" id="{CB27BFBE-868C-4FD8-B3D2-39919967C671}"/>
                </a:ext>
              </a:extLst>
            </p:cNvPr>
            <p:cNvSpPr txBox="1"/>
            <p:nvPr/>
          </p:nvSpPr>
          <p:spPr>
            <a:xfrm>
              <a:off x="1660850" y="5272724"/>
              <a:ext cx="9825133" cy="72327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8162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defPPr>
                <a:defRPr lang="en-US"/>
              </a:defPPr>
              <a:lvl1pPr>
                <a:buClr>
                  <a:srgbClr val="1E4E79"/>
                </a:buClr>
                <a:buSzPct val="100000"/>
                <a:buFont typeface="Trebuchet MS" panose="020B0603020202020204" pitchFamily="34" charset="0"/>
                <a:buChar char="​"/>
                <a:defRPr sz="2000">
                  <a:solidFill>
                    <a:srgbClr val="545454"/>
                  </a:solidFill>
                  <a:latin typeface="Trebuchet MS" panose="020B0603020202020204" pitchFamily="34" charset="0"/>
                </a:defRPr>
              </a:lvl1pPr>
              <a:lvl2pPr marL="324000" lvl="1" indent="-216000">
                <a:buClr>
                  <a:srgbClr val="575454"/>
                </a:buClr>
                <a:buSzPct val="100000"/>
                <a:buFont typeface="Trebuchet MS" panose="020B0603020202020204" pitchFamily="34" charset="0"/>
                <a:buChar char="•"/>
                <a:defRPr sz="2000">
                  <a:solidFill>
                    <a:srgbClr val="545454"/>
                  </a:solidFill>
                  <a:latin typeface="Trebuchet MS" panose="020B0603020202020204" pitchFamily="34" charset="0"/>
                </a:defRPr>
              </a:lvl2pPr>
              <a:lvl3pPr marL="648000" lvl="2" indent="-216000">
                <a:buClr>
                  <a:srgbClr val="575454"/>
                </a:buClr>
                <a:buSzPct val="100000"/>
                <a:buFont typeface="Trebuchet MS" panose="020B0603020202020204" pitchFamily="34" charset="0"/>
                <a:buChar char="–"/>
                <a:defRPr sz="2000">
                  <a:solidFill>
                    <a:srgbClr val="545454"/>
                  </a:solidFill>
                  <a:latin typeface="Trebuchet MS" panose="020B0603020202020204" pitchFamily="34" charset="0"/>
                </a:defRPr>
              </a:lvl3pPr>
              <a:lvl4pPr marL="0" lvl="3">
                <a:buClr>
                  <a:srgbClr val="1E4E79"/>
                </a:buClr>
                <a:buSzPct val="100000"/>
                <a:buFont typeface="Trebuchet MS" panose="020B0603020202020204" pitchFamily="34" charset="0"/>
                <a:buChar char="​"/>
                <a:defRPr sz="2400" b="1">
                  <a:solidFill>
                    <a:srgbClr val="575454"/>
                  </a:solidFill>
                  <a:latin typeface="Trebuchet MS" panose="020B0603020202020204" pitchFamily="34" charset="0"/>
                </a:defRPr>
              </a:lvl4pPr>
              <a:lvl5pPr marL="0" lvl="4">
                <a:buClr>
                  <a:srgbClr val="1E4E79"/>
                </a:buClr>
                <a:buSzPct val="100000"/>
                <a:buFont typeface="Trebuchet MS" panose="020B0603020202020204" pitchFamily="34" charset="0"/>
                <a:buChar char="​"/>
                <a:defRPr sz="2400" b="1">
                  <a:solidFill>
                    <a:srgbClr val="545454"/>
                  </a:solidFill>
                  <a:latin typeface="Trebuchet MS" panose="020B0603020202020204" pitchFamily="34" charset="0"/>
                </a:defRPr>
              </a:lvl5pPr>
              <a:lvl6pPr marL="324000" lvl="5" indent="-216000">
                <a:buClr>
                  <a:srgbClr val="575454"/>
                </a:buClr>
                <a:buSzPct val="100000"/>
                <a:buFont typeface="Trebuchet MS" panose="020B0603020202020204" pitchFamily="34" charset="0"/>
                <a:buChar char="•"/>
                <a:defRPr sz="2400">
                  <a:solidFill>
                    <a:srgbClr val="545454"/>
                  </a:solidFill>
                  <a:latin typeface="Trebuchet MS" panose="020B0603020202020204" pitchFamily="34" charset="0"/>
                </a:defRPr>
              </a:lvl6pPr>
              <a:lvl7pPr marL="0" lvl="6">
                <a:buClr>
                  <a:srgbClr val="1E4E79"/>
                </a:buClr>
                <a:buSzPct val="100000"/>
                <a:buFont typeface="Trebuchet MS" panose="020B0603020202020204" pitchFamily="34" charset="0"/>
                <a:buChar char="​"/>
                <a:defRPr sz="5400">
                  <a:solidFill>
                    <a:srgbClr val="545454"/>
                  </a:solidFill>
                  <a:latin typeface="Trebuchet MS" panose="020B0603020202020204" pitchFamily="34" charset="0"/>
                </a:defRPr>
              </a:lvl7pPr>
              <a:lvl8pPr marL="0" lvl="7">
                <a:buClr>
                  <a:srgbClr val="1E4E79"/>
                </a:buClr>
                <a:buSzPct val="100000"/>
                <a:buFont typeface="Trebuchet MS" panose="020B0603020202020204" pitchFamily="34" charset="0"/>
                <a:buChar char="​"/>
                <a:defRPr sz="6600" b="1">
                  <a:solidFill>
                    <a:srgbClr val="575454"/>
                  </a:solidFill>
                  <a:latin typeface="Trebuchet MS" panose="020B0603020202020204" pitchFamily="34" charset="0"/>
                </a:defRPr>
              </a:lvl8pPr>
              <a:lvl9pPr marL="0" lvl="8">
                <a:buClr>
                  <a:srgbClr val="1E4E79"/>
                </a:buClr>
                <a:buSzPct val="100000"/>
                <a:buFont typeface="Trebuchet MS" panose="020B0603020202020204" pitchFamily="34" charset="0"/>
                <a:buChar char="​"/>
                <a:defRPr sz="4400" b="1">
                  <a:solidFill>
                    <a:srgbClr val="575454"/>
                  </a:solidFill>
                  <a:latin typeface="Trebuchet MS" panose="020B0603020202020204" pitchFamily="34" charset="0"/>
                </a:defRPr>
              </a:lvl9pPr>
            </a:lstStyle>
            <a:p>
              <a:pPr marL="0" marR="0" lvl="0" indent="0" algn="l" defTabSz="914400" rtl="0" eaLnBrk="1" fontAlgn="auto" latinLnBrk="0" hangingPunct="1">
                <a:lnSpc>
                  <a:spcPct val="100000"/>
                </a:lnSpc>
                <a:spcBef>
                  <a:spcPts val="0"/>
                </a:spcBef>
                <a:spcAft>
                  <a:spcPts val="600"/>
                </a:spcAft>
                <a:buClr>
                  <a:srgbClr val="1E4E79"/>
                </a:buClr>
                <a:buSzPct val="100000"/>
                <a:buFont typeface="Trebuchet MS" panose="020B0603020202020204" pitchFamily="34" charset="0"/>
                <a:buChar char="​"/>
                <a:tabLst/>
                <a:defRPr/>
              </a:pPr>
              <a:r>
                <a:rPr lang="en-US" sz="1400" b="1">
                  <a:solidFill>
                    <a:schemeClr val="tx1"/>
                  </a:solidFill>
                  <a:latin typeface="+mj-lt"/>
                </a:rPr>
                <a:t>Connect and Collaborate with your State/Territory Broadband Office</a:t>
              </a:r>
            </a:p>
            <a:p>
              <a:pPr marL="0" marR="0" lvl="0" indent="0" algn="l" defTabSz="914400" rtl="0" eaLnBrk="1" fontAlgn="auto" latinLnBrk="0" hangingPunct="1">
                <a:lnSpc>
                  <a:spcPct val="100000"/>
                </a:lnSpc>
                <a:spcBef>
                  <a:spcPts val="0"/>
                </a:spcBef>
                <a:spcAft>
                  <a:spcPts val="600"/>
                </a:spcAft>
                <a:buClr>
                  <a:srgbClr val="1E4E79"/>
                </a:buClr>
                <a:buSzPct val="100000"/>
                <a:buFont typeface="Trebuchet MS" panose="020B0603020202020204" pitchFamily="34" charset="0"/>
                <a:buChar char="​"/>
                <a:tabLst/>
                <a:defRPr/>
              </a:pPr>
              <a:r>
                <a:rPr lang="en-US" sz="1400">
                  <a:solidFill>
                    <a:schemeClr val="tx1"/>
                  </a:solidFill>
                  <a:latin typeface="+mj-lt"/>
                </a:rPr>
                <a:t>Reach out to your </a:t>
              </a:r>
              <a:r>
                <a:rPr lang="en-US" sz="1400" b="1">
                  <a:solidFill>
                    <a:schemeClr val="tx1"/>
                  </a:solidFill>
                  <a:latin typeface="+mj-lt"/>
                </a:rPr>
                <a:t>State/Territory Broadband Office </a:t>
              </a:r>
              <a:r>
                <a:rPr lang="en-US" sz="1400">
                  <a:solidFill>
                    <a:schemeClr val="tx1"/>
                  </a:solidFill>
                  <a:latin typeface="+mj-lt"/>
                </a:rPr>
                <a:t>to collaborate during the planning process, as states must include local digital equity plans. Find contact information by visiting the IFA contact map at https://www.internetforall.gov/interactive-map. </a:t>
              </a:r>
              <a:endParaRPr kumimoji="0" lang="en-US" sz="1600" b="1" i="0" u="none" strike="noStrike" kern="1200" cap="none" spc="0" normalizeH="0" baseline="0" noProof="0">
                <a:ln>
                  <a:noFill/>
                </a:ln>
                <a:solidFill>
                  <a:srgbClr val="0A2458"/>
                </a:solidFill>
                <a:effectLst/>
                <a:uLnTx/>
                <a:uFillTx/>
                <a:latin typeface="+mj-lt"/>
                <a:ea typeface="Times New Roman" panose="02020603050405020304" pitchFamily="18" charset="0"/>
                <a:cs typeface="Arial" panose="020B0604020202020204" pitchFamily="34" charset="0"/>
              </a:endParaRPr>
            </a:p>
          </p:txBody>
        </p:sp>
        <p:cxnSp>
          <p:nvCxnSpPr>
            <p:cNvPr id="57" name="Straight Connector 56">
              <a:extLst>
                <a:ext uri="{FF2B5EF4-FFF2-40B4-BE49-F238E27FC236}">
                  <a16:creationId xmlns:a16="http://schemas.microsoft.com/office/drawing/2014/main" id="{AD22C63A-B739-4E69-81F5-A9EF03AE6283}"/>
                </a:ext>
              </a:extLst>
            </p:cNvPr>
            <p:cNvCxnSpPr/>
            <p:nvPr/>
          </p:nvCxnSpPr>
          <p:spPr>
            <a:xfrm>
              <a:off x="1474239" y="5269337"/>
              <a:ext cx="0" cy="744836"/>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Oval 59">
              <a:extLst>
                <a:ext uri="{FF2B5EF4-FFF2-40B4-BE49-F238E27FC236}">
                  <a16:creationId xmlns:a16="http://schemas.microsoft.com/office/drawing/2014/main" id="{65A0B520-6EAF-459B-86F1-2B99A486DB91}"/>
                </a:ext>
              </a:extLst>
            </p:cNvPr>
            <p:cNvSpPr/>
            <p:nvPr/>
          </p:nvSpPr>
          <p:spPr>
            <a:xfrm>
              <a:off x="881407" y="5413155"/>
              <a:ext cx="457200" cy="457200"/>
            </a:xfrm>
            <a:prstGeom prst="ellipse">
              <a:avLst/>
            </a:prstGeom>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6" name="Graphic 5" descr="Building with solid fill">
              <a:extLst>
                <a:ext uri="{FF2B5EF4-FFF2-40B4-BE49-F238E27FC236}">
                  <a16:creationId xmlns:a16="http://schemas.microsoft.com/office/drawing/2014/main" id="{7F4D1528-4989-4EC0-8775-78B34BF6D0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7127" y="5458875"/>
              <a:ext cx="365760" cy="365760"/>
            </a:xfrm>
            <a:prstGeom prst="rect">
              <a:avLst/>
            </a:prstGeom>
          </p:spPr>
        </p:pic>
      </p:grpSp>
      <p:grpSp>
        <p:nvGrpSpPr>
          <p:cNvPr id="3" name="Group 2">
            <a:extLst>
              <a:ext uri="{FF2B5EF4-FFF2-40B4-BE49-F238E27FC236}">
                <a16:creationId xmlns:a16="http://schemas.microsoft.com/office/drawing/2014/main" id="{8688AEB6-24EC-1621-DE59-E72A82391E5F}"/>
              </a:ext>
            </a:extLst>
          </p:cNvPr>
          <p:cNvGrpSpPr/>
          <p:nvPr/>
        </p:nvGrpSpPr>
        <p:grpSpPr>
          <a:xfrm>
            <a:off x="927127" y="2062648"/>
            <a:ext cx="10604576" cy="822960"/>
            <a:chOff x="881407" y="2916837"/>
            <a:chExt cx="10604576" cy="822960"/>
          </a:xfrm>
        </p:grpSpPr>
        <p:sp>
          <p:nvSpPr>
            <p:cNvPr id="51" name="ee4pContent1">
              <a:extLst>
                <a:ext uri="{FF2B5EF4-FFF2-40B4-BE49-F238E27FC236}">
                  <a16:creationId xmlns:a16="http://schemas.microsoft.com/office/drawing/2014/main" id="{5E6A38B3-59BA-4097-84C2-FE93F44AD90D}"/>
                </a:ext>
              </a:extLst>
            </p:cNvPr>
            <p:cNvSpPr txBox="1"/>
            <p:nvPr/>
          </p:nvSpPr>
          <p:spPr>
            <a:xfrm>
              <a:off x="1660850" y="2957770"/>
              <a:ext cx="9825133" cy="72327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8162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defPPr>
                <a:defRPr lang="en-US"/>
              </a:defPPr>
              <a:lvl1pPr>
                <a:buClr>
                  <a:srgbClr val="1E4E79"/>
                </a:buClr>
                <a:buSzPct val="100000"/>
                <a:buFont typeface="Trebuchet MS" panose="020B0603020202020204" pitchFamily="34" charset="0"/>
                <a:buChar char="​"/>
                <a:defRPr sz="2000">
                  <a:solidFill>
                    <a:srgbClr val="545454"/>
                  </a:solidFill>
                  <a:latin typeface="Trebuchet MS" panose="020B0603020202020204" pitchFamily="34" charset="0"/>
                </a:defRPr>
              </a:lvl1pPr>
              <a:lvl2pPr marL="324000" lvl="1" indent="-216000">
                <a:buClr>
                  <a:srgbClr val="575454"/>
                </a:buClr>
                <a:buSzPct val="100000"/>
                <a:buFont typeface="Trebuchet MS" panose="020B0603020202020204" pitchFamily="34" charset="0"/>
                <a:buChar char="•"/>
                <a:defRPr sz="2000">
                  <a:solidFill>
                    <a:srgbClr val="545454"/>
                  </a:solidFill>
                  <a:latin typeface="Trebuchet MS" panose="020B0603020202020204" pitchFamily="34" charset="0"/>
                </a:defRPr>
              </a:lvl2pPr>
              <a:lvl3pPr marL="648000" lvl="2" indent="-216000">
                <a:buClr>
                  <a:srgbClr val="575454"/>
                </a:buClr>
                <a:buSzPct val="100000"/>
                <a:buFont typeface="Trebuchet MS" panose="020B0603020202020204" pitchFamily="34" charset="0"/>
                <a:buChar char="–"/>
                <a:defRPr sz="2000">
                  <a:solidFill>
                    <a:srgbClr val="545454"/>
                  </a:solidFill>
                  <a:latin typeface="Trebuchet MS" panose="020B0603020202020204" pitchFamily="34" charset="0"/>
                </a:defRPr>
              </a:lvl3pPr>
              <a:lvl4pPr marL="0" lvl="3">
                <a:buClr>
                  <a:srgbClr val="1E4E79"/>
                </a:buClr>
                <a:buSzPct val="100000"/>
                <a:buFont typeface="Trebuchet MS" panose="020B0603020202020204" pitchFamily="34" charset="0"/>
                <a:buChar char="​"/>
                <a:defRPr sz="2400" b="1">
                  <a:solidFill>
                    <a:srgbClr val="575454"/>
                  </a:solidFill>
                  <a:latin typeface="Trebuchet MS" panose="020B0603020202020204" pitchFamily="34" charset="0"/>
                </a:defRPr>
              </a:lvl4pPr>
              <a:lvl5pPr marL="0" lvl="4">
                <a:buClr>
                  <a:srgbClr val="1E4E79"/>
                </a:buClr>
                <a:buSzPct val="100000"/>
                <a:buFont typeface="Trebuchet MS" panose="020B0603020202020204" pitchFamily="34" charset="0"/>
                <a:buChar char="​"/>
                <a:defRPr sz="2400" b="1">
                  <a:solidFill>
                    <a:srgbClr val="545454"/>
                  </a:solidFill>
                  <a:latin typeface="Trebuchet MS" panose="020B0603020202020204" pitchFamily="34" charset="0"/>
                </a:defRPr>
              </a:lvl5pPr>
              <a:lvl6pPr marL="324000" lvl="5" indent="-216000">
                <a:buClr>
                  <a:srgbClr val="575454"/>
                </a:buClr>
                <a:buSzPct val="100000"/>
                <a:buFont typeface="Trebuchet MS" panose="020B0603020202020204" pitchFamily="34" charset="0"/>
                <a:buChar char="•"/>
                <a:defRPr sz="2400">
                  <a:solidFill>
                    <a:srgbClr val="545454"/>
                  </a:solidFill>
                  <a:latin typeface="Trebuchet MS" panose="020B0603020202020204" pitchFamily="34" charset="0"/>
                </a:defRPr>
              </a:lvl6pPr>
              <a:lvl7pPr marL="0" lvl="6">
                <a:buClr>
                  <a:srgbClr val="1E4E79"/>
                </a:buClr>
                <a:buSzPct val="100000"/>
                <a:buFont typeface="Trebuchet MS" panose="020B0603020202020204" pitchFamily="34" charset="0"/>
                <a:buChar char="​"/>
                <a:defRPr sz="5400">
                  <a:solidFill>
                    <a:srgbClr val="545454"/>
                  </a:solidFill>
                  <a:latin typeface="Trebuchet MS" panose="020B0603020202020204" pitchFamily="34" charset="0"/>
                </a:defRPr>
              </a:lvl7pPr>
              <a:lvl8pPr marL="0" lvl="7">
                <a:buClr>
                  <a:srgbClr val="1E4E79"/>
                </a:buClr>
                <a:buSzPct val="100000"/>
                <a:buFont typeface="Trebuchet MS" panose="020B0603020202020204" pitchFamily="34" charset="0"/>
                <a:buChar char="​"/>
                <a:defRPr sz="6600" b="1">
                  <a:solidFill>
                    <a:srgbClr val="575454"/>
                  </a:solidFill>
                  <a:latin typeface="Trebuchet MS" panose="020B0603020202020204" pitchFamily="34" charset="0"/>
                </a:defRPr>
              </a:lvl8pPr>
              <a:lvl9pPr marL="0" lvl="8">
                <a:buClr>
                  <a:srgbClr val="1E4E79"/>
                </a:buClr>
                <a:buSzPct val="100000"/>
                <a:buFont typeface="Trebuchet MS" panose="020B0603020202020204" pitchFamily="34" charset="0"/>
                <a:buChar char="​"/>
                <a:defRPr sz="4400" b="1">
                  <a:solidFill>
                    <a:srgbClr val="575454"/>
                  </a:solidFill>
                  <a:latin typeface="Trebuchet MS" panose="020B0603020202020204" pitchFamily="34" charset="0"/>
                </a:defRPr>
              </a:lvl9pPr>
            </a:lstStyle>
            <a:p>
              <a:pPr marL="0" marR="0" lvl="0" indent="0" algn="l" defTabSz="914400" rtl="0" eaLnBrk="1" fontAlgn="auto" latinLnBrk="0" hangingPunct="1">
                <a:lnSpc>
                  <a:spcPct val="100000"/>
                </a:lnSpc>
                <a:spcBef>
                  <a:spcPts val="0"/>
                </a:spcBef>
                <a:spcAft>
                  <a:spcPts val="600"/>
                </a:spcAft>
                <a:buClr>
                  <a:srgbClr val="1E4E79"/>
                </a:buClr>
                <a:buSzPct val="100000"/>
                <a:buFont typeface="Trebuchet MS" panose="020B0603020202020204" pitchFamily="34" charset="0"/>
                <a:buChar char="​"/>
                <a:tabLst/>
                <a:defRPr/>
              </a:pPr>
              <a:r>
                <a:rPr lang="en-US" sz="1400" b="1">
                  <a:solidFill>
                    <a:schemeClr val="tx1"/>
                  </a:solidFill>
                  <a:latin typeface="+mj-lt"/>
                </a:rPr>
                <a:t>Specialized Knowledge</a:t>
              </a:r>
            </a:p>
            <a:p>
              <a:pPr marL="0" marR="0" lvl="0" indent="0" algn="l" defTabSz="914400" rtl="0" eaLnBrk="1" fontAlgn="auto" latinLnBrk="0" hangingPunct="1">
                <a:lnSpc>
                  <a:spcPct val="100000"/>
                </a:lnSpc>
                <a:spcBef>
                  <a:spcPts val="0"/>
                </a:spcBef>
                <a:spcAft>
                  <a:spcPts val="600"/>
                </a:spcAft>
                <a:buClr>
                  <a:srgbClr val="1E4E79"/>
                </a:buClr>
                <a:buSzPct val="100000"/>
                <a:buFont typeface="Trebuchet MS" panose="020B0603020202020204" pitchFamily="34" charset="0"/>
                <a:buChar char="​"/>
                <a:tabLst/>
                <a:defRPr/>
              </a:pPr>
              <a:r>
                <a:rPr lang="en-US" sz="1400">
                  <a:solidFill>
                    <a:schemeClr val="tx1"/>
                  </a:solidFill>
                  <a:latin typeface="+mj-lt"/>
                </a:rPr>
                <a:t>Share </a:t>
              </a:r>
              <a:r>
                <a:rPr lang="en-US" sz="1400" b="1">
                  <a:solidFill>
                    <a:schemeClr val="tx1"/>
                  </a:solidFill>
                  <a:latin typeface="+mj-lt"/>
                </a:rPr>
                <a:t>specialized local insights on adoption and affordability </a:t>
              </a:r>
              <a:r>
                <a:rPr lang="en-US" sz="1400">
                  <a:solidFill>
                    <a:schemeClr val="tx1"/>
                  </a:solidFill>
                  <a:latin typeface="+mj-lt"/>
                </a:rPr>
                <a:t>into Digital Equity Action (DEA) plans, the Notice of Funding Opportunity (NOFO) highlights that it is required of states to include local digital equity plans.</a:t>
              </a:r>
              <a:endParaRPr kumimoji="0" lang="en-US" sz="1600" b="0" i="0" u="none" strike="noStrike" kern="1200" cap="none" spc="0" normalizeH="0" baseline="0" noProof="0">
                <a:ln>
                  <a:noFill/>
                </a:ln>
                <a:solidFill>
                  <a:schemeClr val="tx1"/>
                </a:solidFill>
                <a:effectLst/>
                <a:uLnTx/>
                <a:uFillTx/>
                <a:latin typeface="+mj-lt"/>
                <a:ea typeface="Times New Roman" panose="02020603050405020304" pitchFamily="18" charset="0"/>
                <a:cs typeface="Arial" panose="020B0604020202020204" pitchFamily="34" charset="0"/>
              </a:endParaRPr>
            </a:p>
          </p:txBody>
        </p:sp>
        <p:cxnSp>
          <p:nvCxnSpPr>
            <p:cNvPr id="55" name="Straight Connector 54">
              <a:extLst>
                <a:ext uri="{FF2B5EF4-FFF2-40B4-BE49-F238E27FC236}">
                  <a16:creationId xmlns:a16="http://schemas.microsoft.com/office/drawing/2014/main" id="{087E05D9-3054-4648-B648-0BC9C405CDDC}"/>
                </a:ext>
              </a:extLst>
            </p:cNvPr>
            <p:cNvCxnSpPr/>
            <p:nvPr/>
          </p:nvCxnSpPr>
          <p:spPr>
            <a:xfrm>
              <a:off x="1474239" y="2916837"/>
              <a:ext cx="0" cy="82296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8" name="Oval 57">
              <a:extLst>
                <a:ext uri="{FF2B5EF4-FFF2-40B4-BE49-F238E27FC236}">
                  <a16:creationId xmlns:a16="http://schemas.microsoft.com/office/drawing/2014/main" id="{7A7A07EE-723E-41D6-965B-4035EAF73EB0}"/>
                </a:ext>
              </a:extLst>
            </p:cNvPr>
            <p:cNvSpPr/>
            <p:nvPr/>
          </p:nvSpPr>
          <p:spPr>
            <a:xfrm>
              <a:off x="881407" y="3090807"/>
              <a:ext cx="457200" cy="457200"/>
            </a:xfrm>
            <a:prstGeom prst="ellipse">
              <a:avLst/>
            </a:prstGeom>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8" name="Graphic 7" descr="Head with gears with solid fill">
              <a:extLst>
                <a:ext uri="{FF2B5EF4-FFF2-40B4-BE49-F238E27FC236}">
                  <a16:creationId xmlns:a16="http://schemas.microsoft.com/office/drawing/2014/main" id="{ABE4A4A8-A147-49C5-B3BF-00FD9199541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2103" y="3136527"/>
              <a:ext cx="365760" cy="365760"/>
            </a:xfrm>
            <a:prstGeom prst="rect">
              <a:avLst/>
            </a:prstGeom>
          </p:spPr>
        </p:pic>
      </p:grpSp>
      <p:grpSp>
        <p:nvGrpSpPr>
          <p:cNvPr id="5" name="Group 4">
            <a:extLst>
              <a:ext uri="{FF2B5EF4-FFF2-40B4-BE49-F238E27FC236}">
                <a16:creationId xmlns:a16="http://schemas.microsoft.com/office/drawing/2014/main" id="{B61CC0A6-3EC7-D095-1662-CECD0A9E99AB}"/>
              </a:ext>
            </a:extLst>
          </p:cNvPr>
          <p:cNvGrpSpPr/>
          <p:nvPr/>
        </p:nvGrpSpPr>
        <p:grpSpPr>
          <a:xfrm>
            <a:off x="927127" y="3198597"/>
            <a:ext cx="10604576" cy="1005840"/>
            <a:chOff x="881407" y="3973963"/>
            <a:chExt cx="10604576" cy="1005840"/>
          </a:xfrm>
        </p:grpSpPr>
        <p:sp>
          <p:nvSpPr>
            <p:cNvPr id="52" name="ee4pContent1">
              <a:extLst>
                <a:ext uri="{FF2B5EF4-FFF2-40B4-BE49-F238E27FC236}">
                  <a16:creationId xmlns:a16="http://schemas.microsoft.com/office/drawing/2014/main" id="{0FCDAE6B-CF99-4D39-BAAA-2A02E6FD274F}"/>
                </a:ext>
              </a:extLst>
            </p:cNvPr>
            <p:cNvSpPr txBox="1"/>
            <p:nvPr/>
          </p:nvSpPr>
          <p:spPr>
            <a:xfrm>
              <a:off x="1660850" y="4115247"/>
              <a:ext cx="9825133" cy="72327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8162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defPPr>
                <a:defRPr lang="en-US"/>
              </a:defPPr>
              <a:lvl1pPr>
                <a:buClr>
                  <a:srgbClr val="1E4E79"/>
                </a:buClr>
                <a:buSzPct val="100000"/>
                <a:buFont typeface="Trebuchet MS" panose="020B0603020202020204" pitchFamily="34" charset="0"/>
                <a:buChar char="​"/>
                <a:defRPr sz="2000">
                  <a:solidFill>
                    <a:srgbClr val="545454"/>
                  </a:solidFill>
                  <a:latin typeface="Trebuchet MS" panose="020B0603020202020204" pitchFamily="34" charset="0"/>
                </a:defRPr>
              </a:lvl1pPr>
              <a:lvl2pPr marL="324000" lvl="1" indent="-216000">
                <a:buClr>
                  <a:srgbClr val="575454"/>
                </a:buClr>
                <a:buSzPct val="100000"/>
                <a:buFont typeface="Trebuchet MS" panose="020B0603020202020204" pitchFamily="34" charset="0"/>
                <a:buChar char="•"/>
                <a:defRPr sz="2000">
                  <a:solidFill>
                    <a:srgbClr val="545454"/>
                  </a:solidFill>
                  <a:latin typeface="Trebuchet MS" panose="020B0603020202020204" pitchFamily="34" charset="0"/>
                </a:defRPr>
              </a:lvl2pPr>
              <a:lvl3pPr marL="648000" lvl="2" indent="-216000">
                <a:buClr>
                  <a:srgbClr val="575454"/>
                </a:buClr>
                <a:buSzPct val="100000"/>
                <a:buFont typeface="Trebuchet MS" panose="020B0603020202020204" pitchFamily="34" charset="0"/>
                <a:buChar char="–"/>
                <a:defRPr sz="2000">
                  <a:solidFill>
                    <a:srgbClr val="545454"/>
                  </a:solidFill>
                  <a:latin typeface="Trebuchet MS" panose="020B0603020202020204" pitchFamily="34" charset="0"/>
                </a:defRPr>
              </a:lvl3pPr>
              <a:lvl4pPr marL="0" lvl="3">
                <a:buClr>
                  <a:srgbClr val="1E4E79"/>
                </a:buClr>
                <a:buSzPct val="100000"/>
                <a:buFont typeface="Trebuchet MS" panose="020B0603020202020204" pitchFamily="34" charset="0"/>
                <a:buChar char="​"/>
                <a:defRPr sz="2400" b="1">
                  <a:solidFill>
                    <a:srgbClr val="575454"/>
                  </a:solidFill>
                  <a:latin typeface="Trebuchet MS" panose="020B0603020202020204" pitchFamily="34" charset="0"/>
                </a:defRPr>
              </a:lvl4pPr>
              <a:lvl5pPr marL="0" lvl="4">
                <a:buClr>
                  <a:srgbClr val="1E4E79"/>
                </a:buClr>
                <a:buSzPct val="100000"/>
                <a:buFont typeface="Trebuchet MS" panose="020B0603020202020204" pitchFamily="34" charset="0"/>
                <a:buChar char="​"/>
                <a:defRPr sz="2400" b="1">
                  <a:solidFill>
                    <a:srgbClr val="545454"/>
                  </a:solidFill>
                  <a:latin typeface="Trebuchet MS" panose="020B0603020202020204" pitchFamily="34" charset="0"/>
                </a:defRPr>
              </a:lvl5pPr>
              <a:lvl6pPr marL="324000" lvl="5" indent="-216000">
                <a:buClr>
                  <a:srgbClr val="575454"/>
                </a:buClr>
                <a:buSzPct val="100000"/>
                <a:buFont typeface="Trebuchet MS" panose="020B0603020202020204" pitchFamily="34" charset="0"/>
                <a:buChar char="•"/>
                <a:defRPr sz="2400">
                  <a:solidFill>
                    <a:srgbClr val="545454"/>
                  </a:solidFill>
                  <a:latin typeface="Trebuchet MS" panose="020B0603020202020204" pitchFamily="34" charset="0"/>
                </a:defRPr>
              </a:lvl6pPr>
              <a:lvl7pPr marL="0" lvl="6">
                <a:buClr>
                  <a:srgbClr val="1E4E79"/>
                </a:buClr>
                <a:buSzPct val="100000"/>
                <a:buFont typeface="Trebuchet MS" panose="020B0603020202020204" pitchFamily="34" charset="0"/>
                <a:buChar char="​"/>
                <a:defRPr sz="5400">
                  <a:solidFill>
                    <a:srgbClr val="545454"/>
                  </a:solidFill>
                  <a:latin typeface="Trebuchet MS" panose="020B0603020202020204" pitchFamily="34" charset="0"/>
                </a:defRPr>
              </a:lvl7pPr>
              <a:lvl8pPr marL="0" lvl="7">
                <a:buClr>
                  <a:srgbClr val="1E4E79"/>
                </a:buClr>
                <a:buSzPct val="100000"/>
                <a:buFont typeface="Trebuchet MS" panose="020B0603020202020204" pitchFamily="34" charset="0"/>
                <a:buChar char="​"/>
                <a:defRPr sz="6600" b="1">
                  <a:solidFill>
                    <a:srgbClr val="575454"/>
                  </a:solidFill>
                  <a:latin typeface="Trebuchet MS" panose="020B0603020202020204" pitchFamily="34" charset="0"/>
                </a:defRPr>
              </a:lvl8pPr>
              <a:lvl9pPr marL="0" lvl="8">
                <a:buClr>
                  <a:srgbClr val="1E4E79"/>
                </a:buClr>
                <a:buSzPct val="100000"/>
                <a:buFont typeface="Trebuchet MS" panose="020B0603020202020204" pitchFamily="34" charset="0"/>
                <a:buChar char="​"/>
                <a:defRPr sz="4400" b="1">
                  <a:solidFill>
                    <a:srgbClr val="575454"/>
                  </a:solidFill>
                  <a:latin typeface="Trebuchet MS" panose="020B0603020202020204" pitchFamily="34" charset="0"/>
                </a:defRPr>
              </a:lvl9pPr>
            </a:lstStyle>
            <a:p>
              <a:pPr marL="0" marR="0" lvl="0" indent="0" algn="l" defTabSz="914400" rtl="0" eaLnBrk="1" fontAlgn="auto" latinLnBrk="0" hangingPunct="1">
                <a:lnSpc>
                  <a:spcPct val="100000"/>
                </a:lnSpc>
                <a:spcBef>
                  <a:spcPts val="0"/>
                </a:spcBef>
                <a:spcAft>
                  <a:spcPts val="600"/>
                </a:spcAft>
                <a:buClr>
                  <a:srgbClr val="1E4E79"/>
                </a:buClr>
                <a:buSzPct val="100000"/>
                <a:buFont typeface="Trebuchet MS" panose="020B0603020202020204" pitchFamily="34" charset="0"/>
                <a:buChar char="​"/>
                <a:tabLst/>
                <a:defRPr/>
              </a:pPr>
              <a:r>
                <a:rPr lang="en-US" sz="1400" b="1">
                  <a:solidFill>
                    <a:schemeClr val="tx1"/>
                  </a:solidFill>
                  <a:latin typeface="+mj-lt"/>
                </a:rPr>
                <a:t>Subgrantees</a:t>
              </a:r>
            </a:p>
            <a:p>
              <a:pPr marL="0" marR="0" lvl="0" indent="0" algn="l" defTabSz="914400" rtl="0" eaLnBrk="1" fontAlgn="auto" latinLnBrk="0" hangingPunct="1">
                <a:lnSpc>
                  <a:spcPct val="100000"/>
                </a:lnSpc>
                <a:spcBef>
                  <a:spcPts val="0"/>
                </a:spcBef>
                <a:spcAft>
                  <a:spcPts val="600"/>
                </a:spcAft>
                <a:buClr>
                  <a:srgbClr val="1E4E79"/>
                </a:buClr>
                <a:buSzPct val="100000"/>
                <a:buFont typeface="Trebuchet MS" panose="020B0603020202020204" pitchFamily="34" charset="0"/>
                <a:buChar char="​"/>
                <a:tabLst/>
                <a:defRPr/>
              </a:pPr>
              <a:r>
                <a:rPr lang="en-US" sz="1400">
                  <a:solidFill>
                    <a:schemeClr val="tx1"/>
                  </a:solidFill>
                  <a:latin typeface="+mj-lt"/>
                </a:rPr>
                <a:t>Apply to be a </a:t>
              </a:r>
              <a:r>
                <a:rPr lang="en-US" sz="1400" b="1">
                  <a:solidFill>
                    <a:srgbClr val="0A2458"/>
                  </a:solidFill>
                  <a:latin typeface="+mj-lt"/>
                </a:rPr>
                <a:t>subgrantee</a:t>
              </a:r>
              <a:r>
                <a:rPr lang="en-US" sz="1400">
                  <a:solidFill>
                    <a:schemeClr val="tx1"/>
                  </a:solidFill>
                  <a:latin typeface="+mj-lt"/>
                </a:rPr>
                <a:t> soon, if eligible, as defined in the NOFO. Localities can apply through their State/Territory Broadband Office. Subgrantees must use their funds to </a:t>
              </a:r>
              <a:r>
                <a:rPr lang="en-US" sz="1400" b="1">
                  <a:solidFill>
                    <a:schemeClr val="tx1"/>
                  </a:solidFill>
                  <a:latin typeface="+mj-lt"/>
                </a:rPr>
                <a:t>assist in the development of the State Digital Equity Plan</a:t>
              </a:r>
              <a:r>
                <a:rPr lang="en-US" sz="1400">
                  <a:solidFill>
                    <a:schemeClr val="tx1"/>
                  </a:solidFill>
                  <a:latin typeface="+mj-lt"/>
                </a:rPr>
                <a:t>.</a:t>
              </a:r>
              <a:endParaRPr kumimoji="0" lang="en-US" sz="1600" b="0" i="0" u="none" strike="noStrike" kern="1200" cap="none" spc="0" normalizeH="0" baseline="0" noProof="0">
                <a:ln>
                  <a:noFill/>
                </a:ln>
                <a:solidFill>
                  <a:schemeClr val="tx1"/>
                </a:solidFill>
                <a:effectLst/>
                <a:uLnTx/>
                <a:uFillTx/>
                <a:latin typeface="+mj-lt"/>
                <a:ea typeface="Times New Roman" panose="02020603050405020304" pitchFamily="18" charset="0"/>
                <a:cs typeface="Arial" panose="020B0604020202020204" pitchFamily="34" charset="0"/>
              </a:endParaRPr>
            </a:p>
          </p:txBody>
        </p:sp>
        <p:cxnSp>
          <p:nvCxnSpPr>
            <p:cNvPr id="56" name="Straight Connector 55">
              <a:extLst>
                <a:ext uri="{FF2B5EF4-FFF2-40B4-BE49-F238E27FC236}">
                  <a16:creationId xmlns:a16="http://schemas.microsoft.com/office/drawing/2014/main" id="{72663141-CD03-4FD6-9674-3442AD1DC00E}"/>
                </a:ext>
              </a:extLst>
            </p:cNvPr>
            <p:cNvCxnSpPr/>
            <p:nvPr/>
          </p:nvCxnSpPr>
          <p:spPr>
            <a:xfrm>
              <a:off x="1474239" y="3973963"/>
              <a:ext cx="0" cy="100584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Oval 58">
              <a:extLst>
                <a:ext uri="{FF2B5EF4-FFF2-40B4-BE49-F238E27FC236}">
                  <a16:creationId xmlns:a16="http://schemas.microsoft.com/office/drawing/2014/main" id="{2EE3258C-2CB7-4147-A9C3-FAB613C9C090}"/>
                </a:ext>
              </a:extLst>
            </p:cNvPr>
            <p:cNvSpPr/>
            <p:nvPr/>
          </p:nvSpPr>
          <p:spPr>
            <a:xfrm>
              <a:off x="881407" y="4248283"/>
              <a:ext cx="457200" cy="457200"/>
            </a:xfrm>
            <a:prstGeom prst="ellipse">
              <a:avLst/>
            </a:prstGeom>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12" name="Graphic 11" descr="Target Audience with solid fill">
              <a:extLst>
                <a:ext uri="{FF2B5EF4-FFF2-40B4-BE49-F238E27FC236}">
                  <a16:creationId xmlns:a16="http://schemas.microsoft.com/office/drawing/2014/main" id="{E036E001-9A0B-4398-8F01-98E8BCC0182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7127" y="4294003"/>
              <a:ext cx="365760" cy="365760"/>
            </a:xfrm>
            <a:prstGeom prst="rect">
              <a:avLst/>
            </a:prstGeom>
          </p:spPr>
        </p:pic>
      </p:grpSp>
    </p:spTree>
    <p:extLst>
      <p:ext uri="{BB962C8B-B14F-4D97-AF65-F5344CB8AC3E}">
        <p14:creationId xmlns:p14="http://schemas.microsoft.com/office/powerpoint/2010/main" val="38288218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24AE9D-0A94-5858-4219-82818BE3B203}"/>
              </a:ext>
            </a:extLst>
          </p:cNvPr>
          <p:cNvSpPr>
            <a:spLocks noGrp="1"/>
          </p:cNvSpPr>
          <p:nvPr>
            <p:ph type="ctrTitle"/>
          </p:nvPr>
        </p:nvSpPr>
        <p:spPr>
          <a:xfrm>
            <a:off x="2438400" y="3265479"/>
            <a:ext cx="7315200" cy="553998"/>
          </a:xfrm>
        </p:spPr>
        <p:txBody>
          <a:bodyPr/>
          <a:lstStyle/>
          <a:p>
            <a:r>
              <a:rPr lang="en-US">
                <a:latin typeface="+mj-lt"/>
              </a:rPr>
              <a:t>Introduction to BEAD</a:t>
            </a:r>
          </a:p>
        </p:txBody>
      </p:sp>
    </p:spTree>
    <p:extLst>
      <p:ext uri="{BB962C8B-B14F-4D97-AF65-F5344CB8AC3E}">
        <p14:creationId xmlns:p14="http://schemas.microsoft.com/office/powerpoint/2010/main" val="30013667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Title 2">
            <a:extLst>
              <a:ext uri="{FF2B5EF4-FFF2-40B4-BE49-F238E27FC236}">
                <a16:creationId xmlns:a16="http://schemas.microsoft.com/office/drawing/2014/main" id="{58D43771-4620-4598-BD9B-504B0323633B}"/>
              </a:ext>
            </a:extLst>
          </p:cNvPr>
          <p:cNvSpPr txBox="1">
            <a:spLocks/>
          </p:cNvSpPr>
          <p:nvPr/>
        </p:nvSpPr>
        <p:spPr>
          <a:xfrm>
            <a:off x="838200" y="390012"/>
            <a:ext cx="8229600" cy="387798"/>
          </a:xfrm>
          <a:prstGeom prst="rect">
            <a:avLst/>
          </a:prstGeom>
        </p:spPr>
        <p:txBody>
          <a:bodyPr vert="horz" wrap="square" lIns="0" tIns="0" rIns="0" bIns="0" rtlCol="0" anchor="t">
            <a:normAutofit/>
          </a:bodyPr>
          <a:lstStyle>
            <a:lvl1pPr algn="l" defTabSz="914400" rtl="0" eaLnBrk="1" latinLnBrk="0" hangingPunct="1">
              <a:lnSpc>
                <a:spcPct val="90000"/>
              </a:lnSpc>
              <a:spcBef>
                <a:spcPct val="0"/>
              </a:spcBef>
              <a:buNone/>
              <a:defRPr sz="2800" b="0" i="0" kern="1200" cap="all" spc="0" baseline="0">
                <a:solidFill>
                  <a:schemeClr val="accent2"/>
                </a:solidFill>
                <a:latin typeface="Georgia" panose="02040502050405020303" pitchFamily="18" charset="0"/>
                <a:ea typeface="Georgia" panose="02040502050405020303" pitchFamily="18" charset="0"/>
                <a:cs typeface="Arial" panose="020B0604020202020204" pitchFamily="34" charset="0"/>
              </a:defRPr>
            </a:lvl1pPr>
          </a:lstStyle>
          <a:p>
            <a:r>
              <a:rPr lang="en-US" cap="none"/>
              <a:t>BEAD Program Introduction</a:t>
            </a:r>
            <a:endParaRPr lang="en-US" i="1" cap="none"/>
          </a:p>
        </p:txBody>
      </p:sp>
      <p:sp>
        <p:nvSpPr>
          <p:cNvPr id="140" name="Content Placeholder 1">
            <a:extLst>
              <a:ext uri="{FF2B5EF4-FFF2-40B4-BE49-F238E27FC236}">
                <a16:creationId xmlns:a16="http://schemas.microsoft.com/office/drawing/2014/main" id="{ADA1E616-BE8B-413F-A6DA-73706AE30FDB}"/>
              </a:ext>
            </a:extLst>
          </p:cNvPr>
          <p:cNvSpPr txBox="1">
            <a:spLocks/>
          </p:cNvSpPr>
          <p:nvPr/>
        </p:nvSpPr>
        <p:spPr>
          <a:xfrm>
            <a:off x="836676" y="1069848"/>
            <a:ext cx="10742180" cy="278346"/>
          </a:xfrm>
          <a:prstGeom prst="rect">
            <a:avLst/>
          </a:prstGeom>
        </p:spPr>
        <p:txBody>
          <a:bodyPr wrap="square" lIns="91440" tIns="0" rIns="0" bIns="0" anchor="t">
            <a:spAutoFit/>
          </a:bodyPr>
          <a:lstStyle>
            <a:lvl1pPr marL="228600" indent="-228600" algn="l" defTabSz="914400" rtl="0" eaLnBrk="1" latinLnBrk="0" hangingPunct="1">
              <a:lnSpc>
                <a:spcPct val="125000"/>
              </a:lnSpc>
              <a:spcBef>
                <a:spcPts val="10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6858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11430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16002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20574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A2458"/>
                </a:solidFill>
                <a:effectLst/>
                <a:uLnTx/>
                <a:uFillTx/>
                <a:latin typeface="Georgia"/>
                <a:ea typeface="Arial" panose="020B0604020202020204" pitchFamily="34" charset="0"/>
                <a:cs typeface="Arial"/>
              </a:rPr>
              <a:t>BEAD program will provide ~$42.5B for infrastructure planning and implementation.</a:t>
            </a:r>
          </a:p>
        </p:txBody>
      </p:sp>
      <p:sp>
        <p:nvSpPr>
          <p:cNvPr id="59" name="Rectangle 58">
            <a:extLst>
              <a:ext uri="{FF2B5EF4-FFF2-40B4-BE49-F238E27FC236}">
                <a16:creationId xmlns:a16="http://schemas.microsoft.com/office/drawing/2014/main" id="{DE71DFE4-26BD-496D-BC47-C50D462BFC9B}"/>
              </a:ext>
            </a:extLst>
          </p:cNvPr>
          <p:cNvSpPr/>
          <p:nvPr/>
        </p:nvSpPr>
        <p:spPr>
          <a:xfrm>
            <a:off x="838202" y="1597665"/>
            <a:ext cx="2654878" cy="754771"/>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6448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a:ln>
                  <a:noFill/>
                </a:ln>
                <a:solidFill>
                  <a:srgbClr val="FFFFFF"/>
                </a:solidFill>
                <a:effectLst/>
                <a:uLnTx/>
                <a:uFillTx/>
                <a:latin typeface="Georgia" panose="02040502050405020303" pitchFamily="18" charset="0"/>
                <a:ea typeface="+mn-ea"/>
                <a:cs typeface="Arial" panose="020B0604020202020204" pitchFamily="34" charset="0"/>
              </a:rPr>
              <a:t>Funding pool</a:t>
            </a:r>
          </a:p>
          <a:p>
            <a:pPr marL="0" marR="0" lvl="0" indent="0" algn="ctr" defTabSz="914400" rtl="0" eaLnBrk="1" fontAlgn="auto" latinLnBrk="0" hangingPunct="1">
              <a:lnSpc>
                <a:spcPct val="100000"/>
              </a:lnSpc>
              <a:spcBef>
                <a:spcPts val="200"/>
              </a:spcBef>
              <a:spcAft>
                <a:spcPts val="0"/>
              </a:spcAft>
              <a:buClrTx/>
              <a:buSzPct val="100000"/>
              <a:buFontTx/>
              <a:buNone/>
              <a:tabLst/>
              <a:defRPr/>
            </a:pPr>
            <a:r>
              <a:rPr kumimoji="0" lang="en-US" sz="2000" b="0" i="0" u="none" strike="noStrike" kern="1200" cap="none" spc="0" normalizeH="0" baseline="0" noProof="0">
                <a:ln>
                  <a:noFill/>
                </a:ln>
                <a:solidFill>
                  <a:srgbClr val="FFFFFF"/>
                </a:solidFill>
                <a:effectLst/>
                <a:uLnTx/>
                <a:uFillTx/>
                <a:latin typeface="Georgia" panose="02040502050405020303" pitchFamily="18" charset="0"/>
                <a:ea typeface="+mn-ea"/>
                <a:cs typeface="Arial" panose="020B0604020202020204" pitchFamily="34" charset="0"/>
              </a:rPr>
              <a:t>$42.45B</a:t>
            </a:r>
          </a:p>
        </p:txBody>
      </p:sp>
      <p:sp>
        <p:nvSpPr>
          <p:cNvPr id="62" name="Rectangle 61">
            <a:extLst>
              <a:ext uri="{FF2B5EF4-FFF2-40B4-BE49-F238E27FC236}">
                <a16:creationId xmlns:a16="http://schemas.microsoft.com/office/drawing/2014/main" id="{1B6D049F-5D33-4054-8EAC-80CD4C0C935B}"/>
              </a:ext>
            </a:extLst>
          </p:cNvPr>
          <p:cNvSpPr/>
          <p:nvPr/>
        </p:nvSpPr>
        <p:spPr>
          <a:xfrm>
            <a:off x="3678206" y="1597664"/>
            <a:ext cx="7675592" cy="2751628"/>
          </a:xfrm>
          <a:prstGeom prst="rect">
            <a:avLst/>
          </a:prstGeom>
          <a:solidFill>
            <a:srgbClr val="FFFFFF"/>
          </a:solidFill>
          <a:ln w="38100"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Pct val="100000"/>
              <a:buFontTx/>
              <a:buNone/>
              <a:tabLst/>
              <a:defRPr/>
            </a:pPr>
            <a:endParaRPr kumimoji="0" lang="en-US" sz="600" b="1"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Pct val="100000"/>
              <a:buFontTx/>
              <a:buNone/>
              <a:tabLst/>
              <a:defRPr/>
            </a:pPr>
            <a:r>
              <a:rPr kumimoji="0" lang="en-US" sz="1600" b="1"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rPr>
              <a:t>Entities eligible to apply for this program include:</a:t>
            </a:r>
          </a:p>
          <a:p>
            <a:pPr marL="259200" marR="0" lvl="1" indent="-17280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Georgia" panose="02040502050405020303" pitchFamily="18" charset="0"/>
                <a:ea typeface="+mn-ea"/>
                <a:cs typeface="Arial" panose="020B0604020202020204" pitchFamily="34" charset="0"/>
              </a:rPr>
              <a:t>All 50 States</a:t>
            </a:r>
          </a:p>
          <a:p>
            <a:pPr marL="259200" marR="0" lvl="1" indent="-17280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Georgia" panose="02040502050405020303" pitchFamily="18" charset="0"/>
                <a:ea typeface="+mn-ea"/>
                <a:cs typeface="Arial" panose="020B0604020202020204" pitchFamily="34" charset="0"/>
              </a:rPr>
              <a:t>The District of Columbia and Puerto Rico</a:t>
            </a:r>
          </a:p>
          <a:p>
            <a:pPr marL="259200" marR="0" lvl="1" indent="-17280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400" b="0" i="0" u="none" strike="noStrike" kern="1200" cap="none" spc="0" normalizeH="0" baseline="0" noProof="0">
                <a:ln>
                  <a:noFill/>
                </a:ln>
                <a:solidFill>
                  <a:srgbClr val="000000"/>
                </a:solidFill>
                <a:effectLst/>
                <a:uLnTx/>
                <a:uFillTx/>
                <a:latin typeface="Georgia" panose="02040502050405020303" pitchFamily="18" charset="0"/>
                <a:ea typeface="+mn-ea"/>
                <a:cs typeface="Arial" panose="020B0604020202020204" pitchFamily="34" charset="0"/>
              </a:rPr>
              <a:t>Other Territories: U.S. Virgin Islands, Guam, American Samoa, and the Commonwealth of the Northern Mariana Islands</a:t>
            </a:r>
          </a:p>
          <a:p>
            <a:pPr marL="259200" marR="0" lvl="1" indent="-17280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endParaRPr kumimoji="0" lang="en-US" sz="600" b="0" i="0" u="none" strike="noStrike" kern="1200" cap="none" spc="0" normalizeH="0" baseline="0" noProof="0">
              <a:ln>
                <a:noFill/>
              </a:ln>
              <a:solidFill>
                <a:srgbClr val="000000"/>
              </a:solidFill>
              <a:effectLst/>
              <a:uLnTx/>
              <a:uFillTx/>
              <a:latin typeface="Georgia" panose="02040502050405020303" pitchFamily="18" charset="0"/>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0"/>
              </a:spcAft>
              <a:buClr>
                <a:srgbClr val="575454"/>
              </a:buClr>
              <a:buSzPct val="100000"/>
              <a:buFontTx/>
              <a:buNone/>
              <a:tabLst/>
              <a:defRPr/>
            </a:pPr>
            <a:r>
              <a:rPr kumimoji="0" lang="en-US" sz="1600" b="1"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rPr>
              <a:t>Example eligible uses of funds include:</a:t>
            </a:r>
            <a:endParaRPr kumimoji="0" lang="en-US" sz="1600" b="0"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endParaRPr>
          </a:p>
          <a:p>
            <a:pPr marL="259200" marR="0" lvl="1" indent="-17280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endParaRPr kumimoji="0" lang="en-US" sz="1600" b="0"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endParaRPr>
          </a:p>
        </p:txBody>
      </p:sp>
      <p:sp>
        <p:nvSpPr>
          <p:cNvPr id="63" name="Rectangle 62">
            <a:extLst>
              <a:ext uri="{FF2B5EF4-FFF2-40B4-BE49-F238E27FC236}">
                <a16:creationId xmlns:a16="http://schemas.microsoft.com/office/drawing/2014/main" id="{094F834A-F2E8-4A1B-BF6D-0DC1C7B721EC}"/>
              </a:ext>
            </a:extLst>
          </p:cNvPr>
          <p:cNvSpPr/>
          <p:nvPr/>
        </p:nvSpPr>
        <p:spPr>
          <a:xfrm>
            <a:off x="838200" y="2533410"/>
            <a:ext cx="2654879" cy="1815882"/>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6448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buClr>
                <a:srgbClr val="FFFFFF"/>
              </a:buClr>
              <a:buSzPct val="100000"/>
              <a:defRPr/>
            </a:pPr>
            <a:r>
              <a:rPr kumimoji="0" lang="en-US" sz="1400" b="0" i="0" u="none" strike="noStrike" kern="1200" cap="none" spc="0" normalizeH="0" baseline="0" noProof="0" dirty="0">
                <a:ln>
                  <a:noFill/>
                </a:ln>
                <a:solidFill>
                  <a:srgbClr val="FFFFFF"/>
                </a:solidFill>
                <a:effectLst/>
                <a:uLnTx/>
                <a:uFillTx/>
                <a:latin typeface="Georgia"/>
              </a:rPr>
              <a:t>A program to get all Americans online by funding partnerships between states or territories, communities, and stakeholders to build infrastructure where we need to and increase adoption of high-speed Internet</a:t>
            </a:r>
            <a:r>
              <a:rPr lang="en-US" sz="1400" dirty="0">
                <a:solidFill>
                  <a:srgbClr val="FFFFFF"/>
                </a:solidFill>
                <a:latin typeface="Georgia"/>
              </a:rPr>
              <a:t> service</a:t>
            </a:r>
            <a:r>
              <a:rPr kumimoji="0" lang="en-US" sz="1400" b="0" i="0" u="none" strike="noStrike" kern="1200" cap="none" spc="0" normalizeH="0" baseline="0" noProof="0" dirty="0">
                <a:ln>
                  <a:noFill/>
                </a:ln>
                <a:solidFill>
                  <a:srgbClr val="FFFFFF"/>
                </a:solidFill>
                <a:effectLst/>
                <a:uLnTx/>
                <a:uFillTx/>
                <a:latin typeface="Georgia"/>
              </a:rPr>
              <a:t>.</a:t>
            </a:r>
          </a:p>
        </p:txBody>
      </p:sp>
      <p:sp>
        <p:nvSpPr>
          <p:cNvPr id="64" name="TextBox 63">
            <a:extLst>
              <a:ext uri="{FF2B5EF4-FFF2-40B4-BE49-F238E27FC236}">
                <a16:creationId xmlns:a16="http://schemas.microsoft.com/office/drawing/2014/main" id="{A5BDCC1E-E955-4E73-B113-97583DB1037F}"/>
              </a:ext>
            </a:extLst>
          </p:cNvPr>
          <p:cNvSpPr txBox="1"/>
          <p:nvPr/>
        </p:nvSpPr>
        <p:spPr>
          <a:xfrm>
            <a:off x="5965109" y="1436081"/>
            <a:ext cx="3399624" cy="276999"/>
          </a:xfrm>
          <a:prstGeom prst="rect">
            <a:avLst/>
          </a:prstGeom>
          <a:solidFill>
            <a:srgbClr val="FFFFFF"/>
          </a:solidFill>
        </p:spPr>
        <p:txBody>
          <a:bodyPr vert="horz" wrap="square" lIns="0" tIns="0" rIns="0" bIns="0" rtlCol="0">
            <a:spAutoFit/>
          </a:bodyPr>
          <a:lstStyle/>
          <a:p>
            <a:pPr marL="0" marR="0" lvl="0" indent="0" algn="ctr" defTabSz="914400" rtl="0" eaLnBrk="1" fontAlgn="auto" latinLnBrk="0" hangingPunct="1">
              <a:lnSpc>
                <a:spcPct val="100000"/>
              </a:lnSpc>
              <a:spcBef>
                <a:spcPts val="200"/>
              </a:spcBef>
              <a:spcAft>
                <a:spcPts val="0"/>
              </a:spcAft>
              <a:buClrTx/>
              <a:buSzPct val="100000"/>
              <a:buFontTx/>
              <a:buNone/>
              <a:tabLst/>
              <a:defRPr/>
            </a:pPr>
            <a:r>
              <a:rPr kumimoji="0" lang="en-US" sz="1800" b="1"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rPr>
              <a:t>PROGRAM HIGHLIGHTS</a:t>
            </a:r>
          </a:p>
        </p:txBody>
      </p:sp>
      <p:graphicFrame>
        <p:nvGraphicFramePr>
          <p:cNvPr id="77" name="Table 13">
            <a:extLst>
              <a:ext uri="{FF2B5EF4-FFF2-40B4-BE49-F238E27FC236}">
                <a16:creationId xmlns:a16="http://schemas.microsoft.com/office/drawing/2014/main" id="{B27B04BB-8403-4003-890B-176B6E3BB73F}"/>
              </a:ext>
            </a:extLst>
          </p:cNvPr>
          <p:cNvGraphicFramePr>
            <a:graphicFrameLocks noGrp="1"/>
          </p:cNvGraphicFramePr>
          <p:nvPr/>
        </p:nvGraphicFramePr>
        <p:xfrm>
          <a:off x="3678206" y="3269959"/>
          <a:ext cx="7958020" cy="944880"/>
        </p:xfrm>
        <a:graphic>
          <a:graphicData uri="http://schemas.openxmlformats.org/drawingml/2006/table">
            <a:tbl>
              <a:tblPr firstRow="1" bandRow="1">
                <a:tableStyleId>{2D5ABB26-0587-4C30-8999-92F81FD0307C}</a:tableStyleId>
              </a:tblPr>
              <a:tblGrid>
                <a:gridCol w="1591604">
                  <a:extLst>
                    <a:ext uri="{9D8B030D-6E8A-4147-A177-3AD203B41FA5}">
                      <a16:colId xmlns:a16="http://schemas.microsoft.com/office/drawing/2014/main" val="2049931648"/>
                    </a:ext>
                  </a:extLst>
                </a:gridCol>
                <a:gridCol w="1591604">
                  <a:extLst>
                    <a:ext uri="{9D8B030D-6E8A-4147-A177-3AD203B41FA5}">
                      <a16:colId xmlns:a16="http://schemas.microsoft.com/office/drawing/2014/main" val="1043574612"/>
                    </a:ext>
                  </a:extLst>
                </a:gridCol>
                <a:gridCol w="1591604">
                  <a:extLst>
                    <a:ext uri="{9D8B030D-6E8A-4147-A177-3AD203B41FA5}">
                      <a16:colId xmlns:a16="http://schemas.microsoft.com/office/drawing/2014/main" val="1981860895"/>
                    </a:ext>
                  </a:extLst>
                </a:gridCol>
                <a:gridCol w="1591604">
                  <a:extLst>
                    <a:ext uri="{9D8B030D-6E8A-4147-A177-3AD203B41FA5}">
                      <a16:colId xmlns:a16="http://schemas.microsoft.com/office/drawing/2014/main" val="903301994"/>
                    </a:ext>
                  </a:extLst>
                </a:gridCol>
                <a:gridCol w="1591604">
                  <a:extLst>
                    <a:ext uri="{9D8B030D-6E8A-4147-A177-3AD203B41FA5}">
                      <a16:colId xmlns:a16="http://schemas.microsoft.com/office/drawing/2014/main" val="2058810132"/>
                    </a:ext>
                  </a:extLst>
                </a:gridCol>
              </a:tblGrid>
              <a:tr h="733303">
                <a:tc>
                  <a:txBody>
                    <a:bodyPr/>
                    <a:lstStyle/>
                    <a:p>
                      <a:r>
                        <a:rPr lang="en-US" sz="1400" dirty="0">
                          <a:solidFill>
                            <a:srgbClr val="000000"/>
                          </a:solidFill>
                          <a:latin typeface="Georgia"/>
                        </a:rPr>
                        <a:t>Planning for deployment of the Internet</a:t>
                      </a:r>
                    </a:p>
                  </a:txBody>
                  <a:tcPr marL="274320"/>
                </a:tc>
                <a:tc>
                  <a:txBody>
                    <a:bodyPr/>
                    <a:lstStyle/>
                    <a:p>
                      <a:r>
                        <a:rPr lang="en-US" sz="1400" dirty="0">
                          <a:solidFill>
                            <a:srgbClr val="000000"/>
                          </a:solidFill>
                          <a:latin typeface="Georgia"/>
                        </a:rPr>
                        <a:t>Deploying or upgrading  Internet service</a:t>
                      </a:r>
                      <a:endParaRPr lang="en-US" sz="1400" dirty="0">
                        <a:solidFill>
                          <a:srgbClr val="000000"/>
                        </a:solidFill>
                        <a:latin typeface="Georgia" panose="02040502050405020303" pitchFamily="18" charset="0"/>
                      </a:endParaRPr>
                    </a:p>
                  </a:txBody>
                  <a:tcPr marL="274320"/>
                </a:tc>
                <a:tc>
                  <a:txBody>
                    <a:bodyPr/>
                    <a:lstStyle/>
                    <a:p>
                      <a:r>
                        <a:rPr lang="en-US" sz="1400" dirty="0">
                          <a:solidFill>
                            <a:srgbClr val="000000"/>
                          </a:solidFill>
                          <a:latin typeface="Georgia"/>
                        </a:rPr>
                        <a:t>Installing Internet in multi-tenant buildings</a:t>
                      </a:r>
                    </a:p>
                  </a:txBody>
                  <a:tcPr marL="274320"/>
                </a:tc>
                <a:tc>
                  <a:txBody>
                    <a:bodyPr/>
                    <a:lstStyle/>
                    <a:p>
                      <a:r>
                        <a:rPr lang="en-US" sz="1400" dirty="0">
                          <a:solidFill>
                            <a:srgbClr val="000000"/>
                          </a:solidFill>
                          <a:latin typeface="Georgia"/>
                        </a:rPr>
                        <a:t>Implementing adoption and digital equity programs</a:t>
                      </a:r>
                    </a:p>
                  </a:txBody>
                  <a:tcPr marL="274320"/>
                </a:tc>
                <a:tc>
                  <a:txBody>
                    <a:bodyPr/>
                    <a:lstStyle/>
                    <a:p>
                      <a:r>
                        <a:rPr lang="en-US" sz="1400" dirty="0">
                          <a:solidFill>
                            <a:srgbClr val="000000"/>
                          </a:solidFill>
                          <a:latin typeface="Georgia"/>
                        </a:rPr>
                        <a:t>Workforce </a:t>
                      </a:r>
                      <a:endParaRPr lang="en-US" sz="1400">
                        <a:solidFill>
                          <a:srgbClr val="000000"/>
                        </a:solidFill>
                        <a:latin typeface="Georgia" panose="02040502050405020303" pitchFamily="18" charset="0"/>
                      </a:endParaRPr>
                    </a:p>
                    <a:p>
                      <a:r>
                        <a:rPr lang="en-US" sz="1400" dirty="0">
                          <a:solidFill>
                            <a:srgbClr val="000000"/>
                          </a:solidFill>
                          <a:latin typeface="Georgia"/>
                        </a:rPr>
                        <a:t>and job training</a:t>
                      </a:r>
                    </a:p>
                  </a:txBody>
                  <a:tcPr marL="274320"/>
                </a:tc>
                <a:extLst>
                  <a:ext uri="{0D108BD9-81ED-4DB2-BD59-A6C34878D82A}">
                    <a16:rowId xmlns:a16="http://schemas.microsoft.com/office/drawing/2014/main" val="2740803269"/>
                  </a:ext>
                </a:extLst>
              </a:tr>
            </a:tbl>
          </a:graphicData>
        </a:graphic>
      </p:graphicFrame>
      <p:grpSp>
        <p:nvGrpSpPr>
          <p:cNvPr id="78" name="Group 77">
            <a:extLst>
              <a:ext uri="{FF2B5EF4-FFF2-40B4-BE49-F238E27FC236}">
                <a16:creationId xmlns:a16="http://schemas.microsoft.com/office/drawing/2014/main" id="{EE4BD3E9-ADCD-4BD6-A2A5-A825EA101BED}"/>
              </a:ext>
            </a:extLst>
          </p:cNvPr>
          <p:cNvGrpSpPr/>
          <p:nvPr/>
        </p:nvGrpSpPr>
        <p:grpSpPr>
          <a:xfrm>
            <a:off x="3747214" y="3338967"/>
            <a:ext cx="164393" cy="160470"/>
            <a:chOff x="4329243" y="5690404"/>
            <a:chExt cx="306910" cy="306911"/>
          </a:xfrm>
        </p:grpSpPr>
        <p:sp>
          <p:nvSpPr>
            <p:cNvPr id="79" name="Oval 14">
              <a:extLst>
                <a:ext uri="{FF2B5EF4-FFF2-40B4-BE49-F238E27FC236}">
                  <a16:creationId xmlns:a16="http://schemas.microsoft.com/office/drawing/2014/main" id="{4288E4A8-58F0-43FD-BA50-60632104B163}"/>
                </a:ext>
              </a:extLst>
            </p:cNvPr>
            <p:cNvSpPr>
              <a:spLocks noChangeArrowheads="1"/>
            </p:cNvSpPr>
            <p:nvPr/>
          </p:nvSpPr>
          <p:spPr bwMode="auto">
            <a:xfrm>
              <a:off x="4329243" y="5690404"/>
              <a:ext cx="306910" cy="306911"/>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sp>
          <p:nvSpPr>
            <p:cNvPr id="80" name="Freeform 15">
              <a:extLst>
                <a:ext uri="{FF2B5EF4-FFF2-40B4-BE49-F238E27FC236}">
                  <a16:creationId xmlns:a16="http://schemas.microsoft.com/office/drawing/2014/main" id="{697475C8-EB4B-469D-B568-D7EFD0509C6A}"/>
                </a:ext>
              </a:extLst>
            </p:cNvPr>
            <p:cNvSpPr>
              <a:spLocks noEditPoints="1"/>
            </p:cNvSpPr>
            <p:nvPr/>
          </p:nvSpPr>
          <p:spPr bwMode="auto">
            <a:xfrm>
              <a:off x="4394236" y="5757203"/>
              <a:ext cx="178729" cy="17150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grpSp>
      <p:grpSp>
        <p:nvGrpSpPr>
          <p:cNvPr id="81" name="Group 80">
            <a:extLst>
              <a:ext uri="{FF2B5EF4-FFF2-40B4-BE49-F238E27FC236}">
                <a16:creationId xmlns:a16="http://schemas.microsoft.com/office/drawing/2014/main" id="{2C036F8D-282D-4180-BEE6-FF13A2EFDE94}"/>
              </a:ext>
            </a:extLst>
          </p:cNvPr>
          <p:cNvGrpSpPr/>
          <p:nvPr/>
        </p:nvGrpSpPr>
        <p:grpSpPr>
          <a:xfrm>
            <a:off x="5341900" y="3338967"/>
            <a:ext cx="164393" cy="160470"/>
            <a:chOff x="4329243" y="5690404"/>
            <a:chExt cx="306910" cy="306911"/>
          </a:xfrm>
        </p:grpSpPr>
        <p:sp>
          <p:nvSpPr>
            <p:cNvPr id="83" name="Oval 14">
              <a:extLst>
                <a:ext uri="{FF2B5EF4-FFF2-40B4-BE49-F238E27FC236}">
                  <a16:creationId xmlns:a16="http://schemas.microsoft.com/office/drawing/2014/main" id="{CDE78BB6-180C-4AAC-B5B1-56FFBECCA08E}"/>
                </a:ext>
              </a:extLst>
            </p:cNvPr>
            <p:cNvSpPr>
              <a:spLocks noChangeArrowheads="1"/>
            </p:cNvSpPr>
            <p:nvPr/>
          </p:nvSpPr>
          <p:spPr bwMode="auto">
            <a:xfrm>
              <a:off x="4329243" y="5690404"/>
              <a:ext cx="306910" cy="306911"/>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sp>
          <p:nvSpPr>
            <p:cNvPr id="84" name="Freeform 15">
              <a:extLst>
                <a:ext uri="{FF2B5EF4-FFF2-40B4-BE49-F238E27FC236}">
                  <a16:creationId xmlns:a16="http://schemas.microsoft.com/office/drawing/2014/main" id="{8412C602-5558-4E51-8BCD-61E623255EC8}"/>
                </a:ext>
              </a:extLst>
            </p:cNvPr>
            <p:cNvSpPr>
              <a:spLocks noEditPoints="1"/>
            </p:cNvSpPr>
            <p:nvPr/>
          </p:nvSpPr>
          <p:spPr bwMode="auto">
            <a:xfrm>
              <a:off x="4394236" y="5757203"/>
              <a:ext cx="178729" cy="17150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grpSp>
      <p:grpSp>
        <p:nvGrpSpPr>
          <p:cNvPr id="87" name="Group 86">
            <a:extLst>
              <a:ext uri="{FF2B5EF4-FFF2-40B4-BE49-F238E27FC236}">
                <a16:creationId xmlns:a16="http://schemas.microsoft.com/office/drawing/2014/main" id="{BB5689CB-73FF-4CC4-BBAF-4A1152B77EEE}"/>
              </a:ext>
            </a:extLst>
          </p:cNvPr>
          <p:cNvGrpSpPr/>
          <p:nvPr/>
        </p:nvGrpSpPr>
        <p:grpSpPr>
          <a:xfrm>
            <a:off x="6936586" y="3338967"/>
            <a:ext cx="164393" cy="160470"/>
            <a:chOff x="4329243" y="5690404"/>
            <a:chExt cx="306910" cy="306911"/>
          </a:xfrm>
        </p:grpSpPr>
        <p:sp>
          <p:nvSpPr>
            <p:cNvPr id="88" name="Oval 14">
              <a:extLst>
                <a:ext uri="{FF2B5EF4-FFF2-40B4-BE49-F238E27FC236}">
                  <a16:creationId xmlns:a16="http://schemas.microsoft.com/office/drawing/2014/main" id="{D0FAC4EA-BE64-42E3-8792-2B8F6C7B18DE}"/>
                </a:ext>
              </a:extLst>
            </p:cNvPr>
            <p:cNvSpPr>
              <a:spLocks noChangeArrowheads="1"/>
            </p:cNvSpPr>
            <p:nvPr/>
          </p:nvSpPr>
          <p:spPr bwMode="auto">
            <a:xfrm>
              <a:off x="4329243" y="5690404"/>
              <a:ext cx="306910" cy="306911"/>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sp>
          <p:nvSpPr>
            <p:cNvPr id="92" name="Freeform 15">
              <a:extLst>
                <a:ext uri="{FF2B5EF4-FFF2-40B4-BE49-F238E27FC236}">
                  <a16:creationId xmlns:a16="http://schemas.microsoft.com/office/drawing/2014/main" id="{45019933-B4D0-4FD4-A296-DBF2440E8958}"/>
                </a:ext>
              </a:extLst>
            </p:cNvPr>
            <p:cNvSpPr>
              <a:spLocks noEditPoints="1"/>
            </p:cNvSpPr>
            <p:nvPr/>
          </p:nvSpPr>
          <p:spPr bwMode="auto">
            <a:xfrm>
              <a:off x="4394236" y="5757203"/>
              <a:ext cx="178729" cy="17150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grpSp>
      <p:grpSp>
        <p:nvGrpSpPr>
          <p:cNvPr id="104" name="Group 103">
            <a:extLst>
              <a:ext uri="{FF2B5EF4-FFF2-40B4-BE49-F238E27FC236}">
                <a16:creationId xmlns:a16="http://schemas.microsoft.com/office/drawing/2014/main" id="{77074FD6-2235-4D4E-8530-909B459E98A2}"/>
              </a:ext>
            </a:extLst>
          </p:cNvPr>
          <p:cNvGrpSpPr/>
          <p:nvPr/>
        </p:nvGrpSpPr>
        <p:grpSpPr>
          <a:xfrm>
            <a:off x="8531272" y="3338967"/>
            <a:ext cx="164393" cy="160470"/>
            <a:chOff x="4329243" y="5690404"/>
            <a:chExt cx="306910" cy="306911"/>
          </a:xfrm>
        </p:grpSpPr>
        <p:sp>
          <p:nvSpPr>
            <p:cNvPr id="105" name="Oval 14">
              <a:extLst>
                <a:ext uri="{FF2B5EF4-FFF2-40B4-BE49-F238E27FC236}">
                  <a16:creationId xmlns:a16="http://schemas.microsoft.com/office/drawing/2014/main" id="{0601185E-A919-465E-9BC9-3503781273A6}"/>
                </a:ext>
              </a:extLst>
            </p:cNvPr>
            <p:cNvSpPr>
              <a:spLocks noChangeArrowheads="1"/>
            </p:cNvSpPr>
            <p:nvPr/>
          </p:nvSpPr>
          <p:spPr bwMode="auto">
            <a:xfrm>
              <a:off x="4329243" y="5690404"/>
              <a:ext cx="306910" cy="306911"/>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sp>
          <p:nvSpPr>
            <p:cNvPr id="106" name="Freeform 15">
              <a:extLst>
                <a:ext uri="{FF2B5EF4-FFF2-40B4-BE49-F238E27FC236}">
                  <a16:creationId xmlns:a16="http://schemas.microsoft.com/office/drawing/2014/main" id="{FF17C430-ED4F-4312-8985-732C200F8C67}"/>
                </a:ext>
              </a:extLst>
            </p:cNvPr>
            <p:cNvSpPr>
              <a:spLocks noEditPoints="1"/>
            </p:cNvSpPr>
            <p:nvPr/>
          </p:nvSpPr>
          <p:spPr bwMode="auto">
            <a:xfrm>
              <a:off x="4394236" y="5757203"/>
              <a:ext cx="178729" cy="17150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grpSp>
      <p:grpSp>
        <p:nvGrpSpPr>
          <p:cNvPr id="107" name="Group 106">
            <a:extLst>
              <a:ext uri="{FF2B5EF4-FFF2-40B4-BE49-F238E27FC236}">
                <a16:creationId xmlns:a16="http://schemas.microsoft.com/office/drawing/2014/main" id="{553B3349-BF0B-47BA-9E75-8424985863FA}"/>
              </a:ext>
            </a:extLst>
          </p:cNvPr>
          <p:cNvGrpSpPr/>
          <p:nvPr/>
        </p:nvGrpSpPr>
        <p:grpSpPr>
          <a:xfrm>
            <a:off x="10125958" y="3338967"/>
            <a:ext cx="164393" cy="160470"/>
            <a:chOff x="4329243" y="5690404"/>
            <a:chExt cx="306910" cy="306911"/>
          </a:xfrm>
        </p:grpSpPr>
        <p:sp>
          <p:nvSpPr>
            <p:cNvPr id="108" name="Oval 14">
              <a:extLst>
                <a:ext uri="{FF2B5EF4-FFF2-40B4-BE49-F238E27FC236}">
                  <a16:creationId xmlns:a16="http://schemas.microsoft.com/office/drawing/2014/main" id="{A6E06E2B-DD5B-4FC2-AA11-BC13CC424A2E}"/>
                </a:ext>
              </a:extLst>
            </p:cNvPr>
            <p:cNvSpPr>
              <a:spLocks noChangeArrowheads="1"/>
            </p:cNvSpPr>
            <p:nvPr/>
          </p:nvSpPr>
          <p:spPr bwMode="auto">
            <a:xfrm>
              <a:off x="4329243" y="5690404"/>
              <a:ext cx="306910" cy="306911"/>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sp>
          <p:nvSpPr>
            <p:cNvPr id="111" name="Freeform 15">
              <a:extLst>
                <a:ext uri="{FF2B5EF4-FFF2-40B4-BE49-F238E27FC236}">
                  <a16:creationId xmlns:a16="http://schemas.microsoft.com/office/drawing/2014/main" id="{E7650FFE-763D-4705-AC7B-98C759921D7F}"/>
                </a:ext>
              </a:extLst>
            </p:cNvPr>
            <p:cNvSpPr>
              <a:spLocks noEditPoints="1"/>
            </p:cNvSpPr>
            <p:nvPr/>
          </p:nvSpPr>
          <p:spPr bwMode="auto">
            <a:xfrm>
              <a:off x="4394236" y="5757203"/>
              <a:ext cx="178729" cy="17150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grpSp>
      <p:sp>
        <p:nvSpPr>
          <p:cNvPr id="112" name="ee4pContent1">
            <a:extLst>
              <a:ext uri="{FF2B5EF4-FFF2-40B4-BE49-F238E27FC236}">
                <a16:creationId xmlns:a16="http://schemas.microsoft.com/office/drawing/2014/main" id="{1FB3DAC5-B2AE-44AC-95B2-4E2891A4A2BE}"/>
              </a:ext>
            </a:extLst>
          </p:cNvPr>
          <p:cNvSpPr txBox="1"/>
          <p:nvPr/>
        </p:nvSpPr>
        <p:spPr>
          <a:xfrm>
            <a:off x="838200" y="4533220"/>
            <a:ext cx="10813436" cy="1690218"/>
          </a:xfrm>
          <a:prstGeom prst="rect">
            <a:avLst/>
          </a:prstGeom>
          <a:noFill/>
          <a:ln w="38100" cap="rnd" cmpd="sng" algn="ctr">
            <a:solidFill>
              <a:srgbClr val="164484"/>
            </a:solidFill>
            <a:prstDash val="solid"/>
            <a:round/>
            <a:headEnd type="none" w="med" len="med"/>
            <a:tailEnd type="none" w="med" len="med"/>
          </a:ln>
        </p:spPr>
        <p:txBody>
          <a:bodyPr vert="horz" lIns="91440" tIns="1234440" rIns="91440" bIns="0" rtlCol="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sp>
        <p:nvSpPr>
          <p:cNvPr id="113" name="TextBox 112">
            <a:extLst>
              <a:ext uri="{FF2B5EF4-FFF2-40B4-BE49-F238E27FC236}">
                <a16:creationId xmlns:a16="http://schemas.microsoft.com/office/drawing/2014/main" id="{7B63A4E9-260C-4F68-BA65-434BE5CAE32C}"/>
              </a:ext>
            </a:extLst>
          </p:cNvPr>
          <p:cNvSpPr txBox="1"/>
          <p:nvPr/>
        </p:nvSpPr>
        <p:spPr>
          <a:xfrm>
            <a:off x="4314690" y="4389349"/>
            <a:ext cx="3399624" cy="307777"/>
          </a:xfrm>
          <a:prstGeom prst="rect">
            <a:avLst/>
          </a:prstGeom>
          <a:solidFill>
            <a:srgbClr val="FFFFFF"/>
          </a:solidFill>
        </p:spPr>
        <p:txBody>
          <a:bodyPr vert="horz" wrap="square" lIns="0" tIns="0" rIns="0" bIns="0" rtlCol="0">
            <a:spAutoFit/>
          </a:bodyPr>
          <a:lstStyle/>
          <a:p>
            <a:pPr marL="0" marR="0" lvl="0" indent="0" algn="ctr" defTabSz="914400"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rPr>
              <a:t>ESTIMATED TIMELINE</a:t>
            </a:r>
          </a:p>
        </p:txBody>
      </p:sp>
      <p:sp>
        <p:nvSpPr>
          <p:cNvPr id="115" name="TextBox 114">
            <a:extLst>
              <a:ext uri="{FF2B5EF4-FFF2-40B4-BE49-F238E27FC236}">
                <a16:creationId xmlns:a16="http://schemas.microsoft.com/office/drawing/2014/main" id="{CA698AF2-3326-46BA-A98F-AB2338372D6D}"/>
              </a:ext>
            </a:extLst>
          </p:cNvPr>
          <p:cNvSpPr txBox="1"/>
          <p:nvPr/>
        </p:nvSpPr>
        <p:spPr>
          <a:xfrm>
            <a:off x="8388666" y="4446893"/>
            <a:ext cx="3172784" cy="282341"/>
          </a:xfrm>
          <a:prstGeom prst="rect">
            <a:avLst/>
          </a:prstGeom>
          <a:solidFill>
            <a:srgbClr val="B31942"/>
          </a:solidFill>
          <a:ln w="9525" cap="rnd" cmpd="sng" algn="ctr">
            <a:noFill/>
            <a:prstDash val="solid"/>
            <a:roun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kumimoji="0" lang="en-US" sz="1100" b="0" i="0" u="none" strike="noStrike" kern="0" cap="none" spc="0" normalizeH="0" baseline="0" noProof="0">
                <a:ln>
                  <a:noFill/>
                </a:ln>
                <a:solidFill>
                  <a:srgbClr val="FFFFFF"/>
                </a:solidFill>
                <a:effectLst/>
                <a:uLnTx/>
                <a:uFillTx/>
                <a:latin typeface="Georgia" panose="02040502050405020303" pitchFamily="18" charset="0"/>
                <a:ea typeface="+mn-ea"/>
                <a:cs typeface="+mn-cs"/>
              </a:rPr>
              <a:t>Timeline approximate unless exact date specified</a:t>
            </a:r>
          </a:p>
        </p:txBody>
      </p:sp>
      <p:sp>
        <p:nvSpPr>
          <p:cNvPr id="116" name="TextBox 115">
            <a:extLst>
              <a:ext uri="{FF2B5EF4-FFF2-40B4-BE49-F238E27FC236}">
                <a16:creationId xmlns:a16="http://schemas.microsoft.com/office/drawing/2014/main" id="{A65DCC05-7939-4C62-A841-DA9654D07EAA}"/>
              </a:ext>
            </a:extLst>
          </p:cNvPr>
          <p:cNvSpPr txBox="1"/>
          <p:nvPr/>
        </p:nvSpPr>
        <p:spPr>
          <a:xfrm>
            <a:off x="2096021" y="4903636"/>
            <a:ext cx="393106" cy="369332"/>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sp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Georgia" panose="02040502050405020303" pitchFamily="18" charset="0"/>
                <a:ea typeface="+mn-ea"/>
                <a:cs typeface="Arial" panose="020B0604020202020204" pitchFamily="34" charset="0"/>
              </a:rPr>
              <a:t>Due 7/18</a:t>
            </a:r>
          </a:p>
        </p:txBody>
      </p:sp>
      <p:sp>
        <p:nvSpPr>
          <p:cNvPr id="117" name="TextBox 116">
            <a:extLst>
              <a:ext uri="{FF2B5EF4-FFF2-40B4-BE49-F238E27FC236}">
                <a16:creationId xmlns:a16="http://schemas.microsoft.com/office/drawing/2014/main" id="{97B6E522-5CDB-404D-A06E-476777C58469}"/>
              </a:ext>
            </a:extLst>
          </p:cNvPr>
          <p:cNvSpPr txBox="1"/>
          <p:nvPr/>
        </p:nvSpPr>
        <p:spPr>
          <a:xfrm>
            <a:off x="2645151" y="4753263"/>
            <a:ext cx="1923526" cy="553998"/>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Georgia" panose="02040502050405020303" pitchFamily="18" charset="0"/>
                <a:ea typeface="+mn-ea"/>
                <a:cs typeface="Arial" panose="020B0604020202020204" pitchFamily="34" charset="0"/>
              </a:rPr>
              <a:t>Due 270 days after planning funds received</a:t>
            </a:r>
          </a:p>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18" name="TextBox 117">
            <a:extLst>
              <a:ext uri="{FF2B5EF4-FFF2-40B4-BE49-F238E27FC236}">
                <a16:creationId xmlns:a16="http://schemas.microsoft.com/office/drawing/2014/main" id="{E642CDEA-9026-4C1A-B371-E47F7F9D7E1D}"/>
              </a:ext>
            </a:extLst>
          </p:cNvPr>
          <p:cNvSpPr txBox="1"/>
          <p:nvPr/>
        </p:nvSpPr>
        <p:spPr>
          <a:xfrm>
            <a:off x="4809209" y="4753263"/>
            <a:ext cx="2699876" cy="553998"/>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Georgia" panose="02040502050405020303" pitchFamily="18" charset="0"/>
                <a:ea typeface="+mn-ea"/>
                <a:cs typeface="Arial" panose="020B0604020202020204" pitchFamily="34" charset="0"/>
              </a:rPr>
              <a:t>Due 180 days after new DATA maps and notice of fundings amounts issued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21" name="TextBox 120">
            <a:extLst>
              <a:ext uri="{FF2B5EF4-FFF2-40B4-BE49-F238E27FC236}">
                <a16:creationId xmlns:a16="http://schemas.microsoft.com/office/drawing/2014/main" id="{5F7AE792-728A-4E8D-8B71-D77A9EA7B756}"/>
              </a:ext>
            </a:extLst>
          </p:cNvPr>
          <p:cNvSpPr txBox="1"/>
          <p:nvPr/>
        </p:nvSpPr>
        <p:spPr>
          <a:xfrm>
            <a:off x="8033342" y="4753263"/>
            <a:ext cx="2204093" cy="553998"/>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Georgia" panose="02040502050405020303" pitchFamily="18" charset="0"/>
                <a:ea typeface="+mn-ea"/>
                <a:cs typeface="Arial" panose="020B0604020202020204" pitchFamily="34" charset="0"/>
              </a:rPr>
              <a:t>Due 365 days after initial proposal approval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0000"/>
              </a:solidFill>
              <a:effectLst/>
              <a:uLnTx/>
              <a:uFillTx/>
              <a:latin typeface="Georgia" panose="02040502050405020303" pitchFamily="18" charset="0"/>
              <a:ea typeface="+mn-ea"/>
              <a:cs typeface="Arial" panose="020B0604020202020204" pitchFamily="34" charset="0"/>
            </a:endParaRPr>
          </a:p>
        </p:txBody>
      </p:sp>
      <p:sp>
        <p:nvSpPr>
          <p:cNvPr id="122" name="TextBox 121">
            <a:extLst>
              <a:ext uri="{FF2B5EF4-FFF2-40B4-BE49-F238E27FC236}">
                <a16:creationId xmlns:a16="http://schemas.microsoft.com/office/drawing/2014/main" id="{653F659D-CC03-4390-907E-F550753F2142}"/>
              </a:ext>
            </a:extLst>
          </p:cNvPr>
          <p:cNvSpPr txBox="1"/>
          <p:nvPr/>
        </p:nvSpPr>
        <p:spPr>
          <a:xfrm>
            <a:off x="1405437" y="4921134"/>
            <a:ext cx="635182" cy="369332"/>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sp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200" b="0" i="0" u="none" strike="noStrike" kern="1200" cap="none" spc="0" normalizeH="0" baseline="0" noProof="0">
                <a:ln>
                  <a:noFill/>
                </a:ln>
                <a:solidFill>
                  <a:srgbClr val="000000"/>
                </a:solidFill>
                <a:effectLst/>
                <a:uLnTx/>
                <a:uFillTx/>
                <a:latin typeface="Georgia" panose="02040502050405020303" pitchFamily="18" charset="0"/>
                <a:ea typeface="+mn-ea"/>
                <a:cs typeface="Arial" panose="020B0604020202020204" pitchFamily="34" charset="0"/>
              </a:rPr>
              <a:t>NOFO live 5/13</a:t>
            </a:r>
          </a:p>
        </p:txBody>
      </p:sp>
      <p:cxnSp>
        <p:nvCxnSpPr>
          <p:cNvPr id="123" name="Straight Arrow Connector 122">
            <a:extLst>
              <a:ext uri="{FF2B5EF4-FFF2-40B4-BE49-F238E27FC236}">
                <a16:creationId xmlns:a16="http://schemas.microsoft.com/office/drawing/2014/main" id="{A4AA9BAF-A907-4348-BBCC-96B8341D1CB9}"/>
              </a:ext>
            </a:extLst>
          </p:cNvPr>
          <p:cNvCxnSpPr>
            <a:cxnSpLocks/>
            <a:stCxn id="112" idx="1"/>
          </p:cNvCxnSpPr>
          <p:nvPr/>
        </p:nvCxnSpPr>
        <p:spPr>
          <a:xfrm>
            <a:off x="838200" y="5378329"/>
            <a:ext cx="10609692" cy="1159"/>
          </a:xfrm>
          <a:prstGeom prst="straightConnector1">
            <a:avLst/>
          </a:prstGeom>
          <a:ln w="32385" cap="rnd" cmpd="sng" algn="ctr">
            <a:solidFill>
              <a:srgbClr val="164484"/>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4" name="Oval 123">
            <a:extLst>
              <a:ext uri="{FF2B5EF4-FFF2-40B4-BE49-F238E27FC236}">
                <a16:creationId xmlns:a16="http://schemas.microsoft.com/office/drawing/2014/main" id="{55177E71-06D5-4ECF-B18B-9ADBBB3E1F04}"/>
              </a:ext>
            </a:extLst>
          </p:cNvPr>
          <p:cNvSpPr/>
          <p:nvPr/>
        </p:nvSpPr>
        <p:spPr>
          <a:xfrm>
            <a:off x="1000439" y="5294575"/>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sp>
        <p:nvSpPr>
          <p:cNvPr id="125" name="Oval 124">
            <a:extLst>
              <a:ext uri="{FF2B5EF4-FFF2-40B4-BE49-F238E27FC236}">
                <a16:creationId xmlns:a16="http://schemas.microsoft.com/office/drawing/2014/main" id="{CE6C6AAD-A41B-413A-B284-097DAA9739FA}"/>
              </a:ext>
            </a:extLst>
          </p:cNvPr>
          <p:cNvSpPr/>
          <p:nvPr/>
        </p:nvSpPr>
        <p:spPr>
          <a:xfrm>
            <a:off x="3134596" y="5290466"/>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sp>
        <p:nvSpPr>
          <p:cNvPr id="126" name="Oval 125">
            <a:extLst>
              <a:ext uri="{FF2B5EF4-FFF2-40B4-BE49-F238E27FC236}">
                <a16:creationId xmlns:a16="http://schemas.microsoft.com/office/drawing/2014/main" id="{ED319074-8A3E-44CE-95C5-BBFF4404A6C4}"/>
              </a:ext>
            </a:extLst>
          </p:cNvPr>
          <p:cNvSpPr/>
          <p:nvPr/>
        </p:nvSpPr>
        <p:spPr>
          <a:xfrm>
            <a:off x="10845361" y="5290466"/>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sp>
        <p:nvSpPr>
          <p:cNvPr id="141" name="Oval 140">
            <a:extLst>
              <a:ext uri="{FF2B5EF4-FFF2-40B4-BE49-F238E27FC236}">
                <a16:creationId xmlns:a16="http://schemas.microsoft.com/office/drawing/2014/main" id="{12C61FE6-6A0D-489C-B92D-BB053D96D902}"/>
              </a:ext>
            </a:extLst>
          </p:cNvPr>
          <p:cNvSpPr/>
          <p:nvPr/>
        </p:nvSpPr>
        <p:spPr>
          <a:xfrm>
            <a:off x="5704851" y="5290466"/>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sp>
        <p:nvSpPr>
          <p:cNvPr id="142" name="TextBox 141">
            <a:extLst>
              <a:ext uri="{FF2B5EF4-FFF2-40B4-BE49-F238E27FC236}">
                <a16:creationId xmlns:a16="http://schemas.microsoft.com/office/drawing/2014/main" id="{E4236E5F-85B4-4DC6-A0EF-20FC5299DC8E}"/>
              </a:ext>
            </a:extLst>
          </p:cNvPr>
          <p:cNvSpPr txBox="1"/>
          <p:nvPr/>
        </p:nvSpPr>
        <p:spPr>
          <a:xfrm>
            <a:off x="617405" y="5047783"/>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200" b="1"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rPr>
              <a:t>2022</a:t>
            </a:r>
          </a:p>
        </p:txBody>
      </p:sp>
      <p:sp>
        <p:nvSpPr>
          <p:cNvPr id="143" name="TextBox 142">
            <a:extLst>
              <a:ext uri="{FF2B5EF4-FFF2-40B4-BE49-F238E27FC236}">
                <a16:creationId xmlns:a16="http://schemas.microsoft.com/office/drawing/2014/main" id="{886F7359-FF38-4369-A00A-C907E270B205}"/>
              </a:ext>
            </a:extLst>
          </p:cNvPr>
          <p:cNvSpPr txBox="1"/>
          <p:nvPr/>
        </p:nvSpPr>
        <p:spPr>
          <a:xfrm>
            <a:off x="2751531" y="5077214"/>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200" b="1"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rPr>
              <a:t>2023</a:t>
            </a:r>
          </a:p>
        </p:txBody>
      </p:sp>
      <p:sp>
        <p:nvSpPr>
          <p:cNvPr id="144" name="TextBox 143">
            <a:extLst>
              <a:ext uri="{FF2B5EF4-FFF2-40B4-BE49-F238E27FC236}">
                <a16:creationId xmlns:a16="http://schemas.microsoft.com/office/drawing/2014/main" id="{40A8B431-4A0A-4996-AAE8-C9B5FBF23A6B}"/>
              </a:ext>
            </a:extLst>
          </p:cNvPr>
          <p:cNvSpPr txBox="1"/>
          <p:nvPr/>
        </p:nvSpPr>
        <p:spPr>
          <a:xfrm>
            <a:off x="5321786" y="5077214"/>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200" b="1"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rPr>
              <a:t>2024</a:t>
            </a:r>
          </a:p>
        </p:txBody>
      </p:sp>
      <p:sp>
        <p:nvSpPr>
          <p:cNvPr id="145" name="TextBox 144">
            <a:extLst>
              <a:ext uri="{FF2B5EF4-FFF2-40B4-BE49-F238E27FC236}">
                <a16:creationId xmlns:a16="http://schemas.microsoft.com/office/drawing/2014/main" id="{25A20250-ABDF-43E2-891C-7D94EEE6912F}"/>
              </a:ext>
            </a:extLst>
          </p:cNvPr>
          <p:cNvSpPr txBox="1"/>
          <p:nvPr/>
        </p:nvSpPr>
        <p:spPr>
          <a:xfrm>
            <a:off x="7892041" y="5077214"/>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200" b="1"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rPr>
              <a:t>2025</a:t>
            </a:r>
          </a:p>
        </p:txBody>
      </p:sp>
      <p:sp>
        <p:nvSpPr>
          <p:cNvPr id="146" name="TextBox 145">
            <a:extLst>
              <a:ext uri="{FF2B5EF4-FFF2-40B4-BE49-F238E27FC236}">
                <a16:creationId xmlns:a16="http://schemas.microsoft.com/office/drawing/2014/main" id="{A890F729-AF76-4649-9533-705995C92389}"/>
              </a:ext>
            </a:extLst>
          </p:cNvPr>
          <p:cNvSpPr txBox="1"/>
          <p:nvPr/>
        </p:nvSpPr>
        <p:spPr>
          <a:xfrm>
            <a:off x="10462294" y="5077214"/>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200" b="1"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rPr>
              <a:t>2026+</a:t>
            </a:r>
          </a:p>
        </p:txBody>
      </p:sp>
      <p:sp>
        <p:nvSpPr>
          <p:cNvPr id="147" name="Oval 146">
            <a:extLst>
              <a:ext uri="{FF2B5EF4-FFF2-40B4-BE49-F238E27FC236}">
                <a16:creationId xmlns:a16="http://schemas.microsoft.com/office/drawing/2014/main" id="{B0778743-3687-490F-9196-4505F6D424F3}"/>
              </a:ext>
            </a:extLst>
          </p:cNvPr>
          <p:cNvSpPr/>
          <p:nvPr/>
        </p:nvSpPr>
        <p:spPr>
          <a:xfrm>
            <a:off x="8275106" y="5290466"/>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cxnSp>
        <p:nvCxnSpPr>
          <p:cNvPr id="148" name="Straight Connector 147">
            <a:extLst>
              <a:ext uri="{FF2B5EF4-FFF2-40B4-BE49-F238E27FC236}">
                <a16:creationId xmlns:a16="http://schemas.microsoft.com/office/drawing/2014/main" id="{C6E373C4-DB09-4076-8000-13733B252C0B}"/>
              </a:ext>
            </a:extLst>
          </p:cNvPr>
          <p:cNvCxnSpPr>
            <a:cxnSpLocks/>
          </p:cNvCxnSpPr>
          <p:nvPr/>
        </p:nvCxnSpPr>
        <p:spPr>
          <a:xfrm>
            <a:off x="2292574" y="5379488"/>
            <a:ext cx="0" cy="289600"/>
          </a:xfrm>
          <a:prstGeom prst="line">
            <a:avLst/>
          </a:prstGeom>
          <a:ln w="19050" cap="rnd" cmpd="sng" algn="ctr">
            <a:solidFill>
              <a:srgbClr val="164484"/>
            </a:solidFill>
            <a:prstDash val="soli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9" name="Straight Connector 148">
            <a:extLst>
              <a:ext uri="{FF2B5EF4-FFF2-40B4-BE49-F238E27FC236}">
                <a16:creationId xmlns:a16="http://schemas.microsoft.com/office/drawing/2014/main" id="{160FA19A-1ADF-41BF-837A-29C56DDC48DF}"/>
              </a:ext>
            </a:extLst>
          </p:cNvPr>
          <p:cNvCxnSpPr>
            <a:cxnSpLocks/>
          </p:cNvCxnSpPr>
          <p:nvPr/>
        </p:nvCxnSpPr>
        <p:spPr>
          <a:xfrm>
            <a:off x="4526259" y="5379488"/>
            <a:ext cx="0" cy="289600"/>
          </a:xfrm>
          <a:prstGeom prst="line">
            <a:avLst/>
          </a:prstGeom>
          <a:ln w="19050" cap="rnd" cmpd="sng" algn="ctr">
            <a:solidFill>
              <a:srgbClr val="164484"/>
            </a:solidFill>
            <a:prstDash val="soli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0" name="Straight Connector 149">
            <a:extLst>
              <a:ext uri="{FF2B5EF4-FFF2-40B4-BE49-F238E27FC236}">
                <a16:creationId xmlns:a16="http://schemas.microsoft.com/office/drawing/2014/main" id="{EF02D5D3-D14A-45F5-9DF6-7849E7CF13C4}"/>
              </a:ext>
            </a:extLst>
          </p:cNvPr>
          <p:cNvCxnSpPr>
            <a:cxnSpLocks/>
          </p:cNvCxnSpPr>
          <p:nvPr/>
        </p:nvCxnSpPr>
        <p:spPr>
          <a:xfrm>
            <a:off x="5297026" y="5379488"/>
            <a:ext cx="0" cy="563381"/>
          </a:xfrm>
          <a:prstGeom prst="line">
            <a:avLst/>
          </a:prstGeom>
          <a:ln w="19050" cap="rnd" cmpd="sng" algn="ctr">
            <a:solidFill>
              <a:srgbClr val="164484"/>
            </a:solidFill>
            <a:prstDash val="soli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1" name="Straight Connector 150">
            <a:extLst>
              <a:ext uri="{FF2B5EF4-FFF2-40B4-BE49-F238E27FC236}">
                <a16:creationId xmlns:a16="http://schemas.microsoft.com/office/drawing/2014/main" id="{9B6D0452-A301-46CA-AB23-F58A26B360B5}"/>
              </a:ext>
            </a:extLst>
          </p:cNvPr>
          <p:cNvCxnSpPr>
            <a:cxnSpLocks/>
          </p:cNvCxnSpPr>
          <p:nvPr/>
        </p:nvCxnSpPr>
        <p:spPr>
          <a:xfrm>
            <a:off x="1610655" y="5371578"/>
            <a:ext cx="0" cy="289600"/>
          </a:xfrm>
          <a:prstGeom prst="line">
            <a:avLst/>
          </a:prstGeom>
          <a:ln w="19050" cap="rnd" cmpd="sng" algn="ctr">
            <a:solidFill>
              <a:srgbClr val="164484"/>
            </a:solidFill>
            <a:prstDash val="soli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2" name="Straight Connector 151">
            <a:extLst>
              <a:ext uri="{FF2B5EF4-FFF2-40B4-BE49-F238E27FC236}">
                <a16:creationId xmlns:a16="http://schemas.microsoft.com/office/drawing/2014/main" id="{0E3D70AA-1BD8-4873-A8F4-9BADBB7C4842}"/>
              </a:ext>
            </a:extLst>
          </p:cNvPr>
          <p:cNvCxnSpPr>
            <a:cxnSpLocks/>
          </p:cNvCxnSpPr>
          <p:nvPr/>
        </p:nvCxnSpPr>
        <p:spPr>
          <a:xfrm>
            <a:off x="8138838" y="5379488"/>
            <a:ext cx="0" cy="563381"/>
          </a:xfrm>
          <a:prstGeom prst="line">
            <a:avLst/>
          </a:prstGeom>
          <a:ln w="19050" cap="rnd" cmpd="sng" algn="ctr">
            <a:solidFill>
              <a:srgbClr val="164484"/>
            </a:solidFill>
            <a:prstDash val="soli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53" name="Arrow: Chevron 152">
            <a:extLst>
              <a:ext uri="{FF2B5EF4-FFF2-40B4-BE49-F238E27FC236}">
                <a16:creationId xmlns:a16="http://schemas.microsoft.com/office/drawing/2014/main" id="{2905BAB7-D531-4006-AA2B-31425352D214}"/>
              </a:ext>
            </a:extLst>
          </p:cNvPr>
          <p:cNvSpPr/>
          <p:nvPr/>
        </p:nvSpPr>
        <p:spPr>
          <a:xfrm>
            <a:off x="2449617" y="5559734"/>
            <a:ext cx="2218037" cy="266200"/>
          </a:xfrm>
          <a:prstGeom prst="chevron">
            <a:avLst/>
          </a:prstGeom>
          <a:solidFill>
            <a:srgbClr val="164484"/>
          </a:solidFill>
          <a:ln w="6350" cap="rnd" cmpd="sng" algn="ctr">
            <a:noFill/>
            <a:prstDash val="solid"/>
            <a:round/>
            <a:headEnd type="none" w="med" len="med"/>
            <a:tailEnd type="none" w="med" len="med"/>
          </a:ln>
          <a:effectLst/>
          <a:extLst>
            <a:ext uri="{91240B29-F687-4F45-9708-019B960494DF}">
              <a14:hiddenLine xmlns:a14="http://schemas.microsoft.com/office/drawing/2010/main" w="6350" cap="rnd" cmpd="sng" algn="ctr">
                <a:solidFill>
                  <a:srgbClr val="F2F2F2"/>
                </a:solidFill>
                <a:prstDash val="solid"/>
                <a:round/>
                <a:headEnd type="none" w="med" len="med"/>
                <a:tailEnd type="none" w="med" len="med"/>
              </a14:hiddenLine>
            </a:ext>
          </a:extLst>
        </p:spPr>
        <p:txBody>
          <a:bodyPr rot="0" spcFirstLastPara="0" vertOverflow="overflow" horzOverflow="overflow" vert="horz" wrap="square" lIns="49549" tIns="24774" rIns="49549" bIns="24774" numCol="1" spcCol="0" rtlCol="0" fromWordArt="0" anchor="ctr" anchorCtr="0" forceAA="0" compatLnSpc="1">
            <a:prstTxWarp prst="textNoShape">
              <a:avLst/>
            </a:prstTxWarp>
            <a:noAutofit/>
          </a:bodyPr>
          <a:lstStyle/>
          <a:p>
            <a:pPr marL="0" marR="0" lvl="0" indent="0" algn="ctr" defTabSz="582930" rtl="0" eaLnBrk="1" fontAlgn="auto" latinLnBrk="0" hangingPunct="1">
              <a:lnSpc>
                <a:spcPct val="90000"/>
              </a:lnSpc>
              <a:spcBef>
                <a:spcPts val="0"/>
              </a:spcBef>
              <a:spcAft>
                <a:spcPts val="638"/>
              </a:spcAft>
              <a:buClrTx/>
              <a:buSzTx/>
              <a:buFontTx/>
              <a:buNone/>
              <a:tabLst/>
              <a:defRPr/>
            </a:pPr>
            <a:r>
              <a:rPr kumimoji="0" lang="en-US" sz="1200" b="0" i="0" u="none" strike="noStrike" kern="0" cap="none" spc="0" normalizeH="0" baseline="0" noProof="0">
                <a:ln>
                  <a:noFill/>
                </a:ln>
                <a:solidFill>
                  <a:prstClr val="white"/>
                </a:solidFill>
                <a:effectLst/>
                <a:uLnTx/>
                <a:uFillTx/>
                <a:latin typeface="Georgia" panose="02040502050405020303" pitchFamily="18" charset="0"/>
                <a:ea typeface="+mn-ea"/>
                <a:cs typeface="+mn-cs"/>
              </a:rPr>
              <a:t>5-year plan</a:t>
            </a:r>
          </a:p>
        </p:txBody>
      </p:sp>
      <p:sp>
        <p:nvSpPr>
          <p:cNvPr id="154" name="Arrow: Chevron 153">
            <a:extLst>
              <a:ext uri="{FF2B5EF4-FFF2-40B4-BE49-F238E27FC236}">
                <a16:creationId xmlns:a16="http://schemas.microsoft.com/office/drawing/2014/main" id="{96F2B9F2-AA7B-4D6B-B410-271112F2DAD7}"/>
              </a:ext>
            </a:extLst>
          </p:cNvPr>
          <p:cNvSpPr/>
          <p:nvPr/>
        </p:nvSpPr>
        <p:spPr>
          <a:xfrm>
            <a:off x="6664883" y="5849963"/>
            <a:ext cx="1610224" cy="266200"/>
          </a:xfrm>
          <a:prstGeom prst="chevron">
            <a:avLst/>
          </a:prstGeom>
          <a:solidFill>
            <a:srgbClr val="164484"/>
          </a:solidFill>
          <a:ln w="6350" cap="rnd" cmpd="sng" algn="ctr">
            <a:noFill/>
            <a:prstDash val="solid"/>
            <a:round/>
            <a:headEnd type="none" w="med" len="med"/>
            <a:tailEnd type="none" w="med" len="med"/>
          </a:ln>
          <a:effectLst/>
          <a:extLst>
            <a:ext uri="{91240B29-F687-4F45-9708-019B960494DF}">
              <a14:hiddenLine xmlns:a14="http://schemas.microsoft.com/office/drawing/2010/main" w="6350" cap="rnd" cmpd="sng" algn="ctr">
                <a:solidFill>
                  <a:srgbClr val="F2F2F2"/>
                </a:solidFill>
                <a:prstDash val="solid"/>
                <a:round/>
                <a:headEnd type="none" w="med" len="med"/>
                <a:tailEnd type="none" w="med" len="med"/>
              </a14:hiddenLine>
            </a:ext>
          </a:extLst>
        </p:spPr>
        <p:txBody>
          <a:bodyPr rot="0" spcFirstLastPara="0" vertOverflow="overflow" horzOverflow="overflow" vert="horz" wrap="square" lIns="0" tIns="24774" rIns="0" bIns="24774" numCol="1" spcCol="0" rtlCol="0" fromWordArt="0" anchor="ctr" anchorCtr="0" forceAA="0" compatLnSpc="1">
            <a:prstTxWarp prst="textNoShape">
              <a:avLst/>
            </a:prstTxWarp>
            <a:noAutofit/>
          </a:bodyPr>
          <a:lstStyle/>
          <a:p>
            <a:pPr marL="0" marR="0" lvl="0" indent="0" algn="ctr" defTabSz="582930" rtl="0" eaLnBrk="1" fontAlgn="auto" latinLnBrk="0" hangingPunct="1">
              <a:lnSpc>
                <a:spcPct val="90000"/>
              </a:lnSpc>
              <a:spcBef>
                <a:spcPts val="0"/>
              </a:spcBef>
              <a:spcAft>
                <a:spcPts val="638"/>
              </a:spcAft>
              <a:buClrTx/>
              <a:buSzTx/>
              <a:buFontTx/>
              <a:buNone/>
              <a:tabLst/>
              <a:defRPr/>
            </a:pPr>
            <a:r>
              <a:rPr kumimoji="0" lang="en-US" sz="1200" b="0" i="0" u="none" strike="noStrike" kern="0" cap="none" spc="0" normalizeH="0" baseline="0" noProof="0">
                <a:ln>
                  <a:noFill/>
                </a:ln>
                <a:solidFill>
                  <a:prstClr val="white"/>
                </a:solidFill>
                <a:effectLst/>
                <a:uLnTx/>
                <a:uFillTx/>
                <a:latin typeface="Georgia" panose="02040502050405020303" pitchFamily="18" charset="0"/>
                <a:ea typeface="+mn-ea"/>
                <a:cs typeface="+mn-cs"/>
              </a:rPr>
              <a:t>Final proposal</a:t>
            </a:r>
          </a:p>
        </p:txBody>
      </p:sp>
      <p:sp>
        <p:nvSpPr>
          <p:cNvPr id="155" name="Arrow: Pentagon 154">
            <a:extLst>
              <a:ext uri="{FF2B5EF4-FFF2-40B4-BE49-F238E27FC236}">
                <a16:creationId xmlns:a16="http://schemas.microsoft.com/office/drawing/2014/main" id="{B686D0B4-8552-46C4-8B10-36E83C8F3D0E}"/>
              </a:ext>
            </a:extLst>
          </p:cNvPr>
          <p:cNvSpPr/>
          <p:nvPr/>
        </p:nvSpPr>
        <p:spPr>
          <a:xfrm>
            <a:off x="1444817" y="5559734"/>
            <a:ext cx="987202" cy="266200"/>
          </a:xfrm>
          <a:prstGeom prst="homePlate">
            <a:avLst/>
          </a:prstGeom>
          <a:solidFill>
            <a:srgbClr val="164484"/>
          </a:solidFill>
          <a:ln w="8096" cap="rnd" cmpd="sng" algn="ctr">
            <a:noFill/>
            <a:prstDash val="solid"/>
            <a:round/>
            <a:headEnd type="none" w="med" len="med"/>
            <a:tailEnd type="none" w="med" len="med"/>
          </a:ln>
          <a:effectLst/>
          <a:extLst>
            <a:ext uri="{91240B29-F687-4F45-9708-019B960494DF}">
              <a14:hiddenLine xmlns:a14="http://schemas.microsoft.com/office/drawing/2010/main" w="8096" cap="rnd" cmpd="sng" algn="ctr">
                <a:solidFill>
                  <a:srgbClr val="FFFFFF"/>
                </a:solidFill>
                <a:prstDash val="solid"/>
                <a:round/>
                <a:headEnd type="none" w="med" len="med"/>
                <a:tailEnd type="none" w="med" len="med"/>
              </a14:hiddenLine>
            </a:ext>
          </a:extLst>
        </p:spPr>
        <p:txBody>
          <a:bodyPr rot="0" spcFirstLastPara="0" vertOverflow="overflow" horzOverflow="overflow" vert="horz" wrap="square" lIns="49549" tIns="24774" rIns="49549" bIns="24774" numCol="1" spcCol="0" rtlCol="0" fromWordArt="0" anchor="ctr" anchorCtr="0" forceAA="0" compatLnSpc="1">
            <a:prstTxWarp prst="textNoShape">
              <a:avLst/>
            </a:prstTxWarp>
            <a:noAutofit/>
          </a:bodyPr>
          <a:lstStyle/>
          <a:p>
            <a:pPr marL="0" marR="0" lvl="0" indent="0" algn="ctr" defTabSz="582930" rtl="0" eaLnBrk="1" fontAlgn="auto" latinLnBrk="0" hangingPunct="1">
              <a:lnSpc>
                <a:spcPct val="90000"/>
              </a:lnSpc>
              <a:spcBef>
                <a:spcPts val="0"/>
              </a:spcBef>
              <a:spcAft>
                <a:spcPts val="638"/>
              </a:spcAft>
              <a:buClrTx/>
              <a:buSzTx/>
              <a:buFontTx/>
              <a:buNone/>
              <a:tabLst/>
              <a:defRPr/>
            </a:pPr>
            <a:r>
              <a:rPr kumimoji="0" lang="en-US" sz="1200" b="0" i="0" u="none" strike="noStrike" kern="0" cap="none" spc="0" normalizeH="0" baseline="0" noProof="0">
                <a:ln>
                  <a:noFill/>
                </a:ln>
                <a:solidFill>
                  <a:prstClr val="white"/>
                </a:solidFill>
                <a:effectLst/>
                <a:uLnTx/>
                <a:uFillTx/>
                <a:latin typeface="Georgia" panose="02040502050405020303" pitchFamily="18" charset="0"/>
                <a:ea typeface="+mn-ea"/>
                <a:cs typeface="+mn-cs"/>
              </a:rPr>
              <a:t>LOI</a:t>
            </a:r>
          </a:p>
        </p:txBody>
      </p:sp>
      <p:sp>
        <p:nvSpPr>
          <p:cNvPr id="156" name="Arrow: Chevron 155">
            <a:extLst>
              <a:ext uri="{FF2B5EF4-FFF2-40B4-BE49-F238E27FC236}">
                <a16:creationId xmlns:a16="http://schemas.microsoft.com/office/drawing/2014/main" id="{26656B4C-03A7-468F-80E0-AB50F1B46DD8}"/>
              </a:ext>
            </a:extLst>
          </p:cNvPr>
          <p:cNvSpPr/>
          <p:nvPr/>
        </p:nvSpPr>
        <p:spPr>
          <a:xfrm>
            <a:off x="5704850" y="5559734"/>
            <a:ext cx="5743041" cy="266200"/>
          </a:xfrm>
          <a:prstGeom prst="chevron">
            <a:avLst/>
          </a:prstGeom>
          <a:solidFill>
            <a:srgbClr val="164484"/>
          </a:solidFill>
          <a:ln w="6350" cap="rnd" cmpd="sng" algn="ctr">
            <a:noFill/>
            <a:prstDash val="solid"/>
            <a:round/>
            <a:headEnd type="none" w="med" len="med"/>
            <a:tailEnd type="none" w="med" len="med"/>
          </a:ln>
          <a:effectLst/>
          <a:extLst>
            <a:ext uri="{91240B29-F687-4F45-9708-019B960494DF}">
              <a14:hiddenLine xmlns:a14="http://schemas.microsoft.com/office/drawing/2010/main" w="6350" cap="rnd" cmpd="sng" algn="ctr">
                <a:solidFill>
                  <a:srgbClr val="F2F2F2"/>
                </a:solidFill>
                <a:prstDash val="solid"/>
                <a:round/>
                <a:headEnd type="none" w="med" len="med"/>
                <a:tailEnd type="none" w="med" len="med"/>
              </a14:hiddenLine>
            </a:ext>
          </a:extLst>
        </p:spPr>
        <p:txBody>
          <a:bodyPr rot="0" spcFirstLastPara="0" vertOverflow="overflow" horzOverflow="overflow" vert="horz" wrap="square" lIns="49549" tIns="24774" rIns="49549" bIns="24774" numCol="1" spcCol="0" rtlCol="0" fromWordArt="0" anchor="ctr" anchorCtr="0" forceAA="0" compatLnSpc="1">
            <a:prstTxWarp prst="textNoShape">
              <a:avLst/>
            </a:prstTxWarp>
            <a:noAutofit/>
          </a:bodyPr>
          <a:lstStyle/>
          <a:p>
            <a:pPr marL="0" marR="0" lvl="0" indent="0" algn="ctr" defTabSz="582930" rtl="0" eaLnBrk="1" fontAlgn="auto" latinLnBrk="0" hangingPunct="1">
              <a:lnSpc>
                <a:spcPct val="90000"/>
              </a:lnSpc>
              <a:spcBef>
                <a:spcPts val="0"/>
              </a:spcBef>
              <a:spcAft>
                <a:spcPts val="638"/>
              </a:spcAft>
              <a:buClrTx/>
              <a:buSzTx/>
              <a:buFontTx/>
              <a:buNone/>
              <a:tabLst/>
              <a:defRPr/>
            </a:pPr>
            <a:r>
              <a:rPr kumimoji="0" lang="en-US" sz="1200" b="0" i="0" u="none" strike="noStrike" kern="0" cap="none" spc="0" normalizeH="0" baseline="0" noProof="0">
                <a:ln>
                  <a:noFill/>
                </a:ln>
                <a:solidFill>
                  <a:prstClr val="white"/>
                </a:solidFill>
                <a:effectLst/>
                <a:uLnTx/>
                <a:uFillTx/>
                <a:latin typeface="Georgia" panose="02040502050405020303" pitchFamily="18" charset="0"/>
                <a:ea typeface="+mn-ea"/>
                <a:cs typeface="+mn-cs"/>
              </a:rPr>
              <a:t>4-year implementation</a:t>
            </a:r>
          </a:p>
        </p:txBody>
      </p:sp>
      <p:sp>
        <p:nvSpPr>
          <p:cNvPr id="157" name="Arrow: Chevron 156">
            <a:extLst>
              <a:ext uri="{FF2B5EF4-FFF2-40B4-BE49-F238E27FC236}">
                <a16:creationId xmlns:a16="http://schemas.microsoft.com/office/drawing/2014/main" id="{FEF05FA2-E586-4A51-B989-D0EDC3A0F170}"/>
              </a:ext>
            </a:extLst>
          </p:cNvPr>
          <p:cNvSpPr/>
          <p:nvPr/>
        </p:nvSpPr>
        <p:spPr>
          <a:xfrm>
            <a:off x="3691465" y="5849963"/>
            <a:ext cx="1735954" cy="266200"/>
          </a:xfrm>
          <a:prstGeom prst="chevron">
            <a:avLst/>
          </a:prstGeom>
          <a:solidFill>
            <a:srgbClr val="164484"/>
          </a:solidFill>
          <a:ln w="6350" cap="rnd" cmpd="sng" algn="ctr">
            <a:noFill/>
            <a:prstDash val="solid"/>
            <a:round/>
            <a:headEnd type="none" w="med" len="med"/>
            <a:tailEnd type="none" w="med" len="med"/>
          </a:ln>
          <a:effectLst/>
          <a:extLst>
            <a:ext uri="{91240B29-F687-4F45-9708-019B960494DF}">
              <a14:hiddenLine xmlns:a14="http://schemas.microsoft.com/office/drawing/2010/main" w="6350" cap="rnd" cmpd="sng" algn="ctr">
                <a:solidFill>
                  <a:srgbClr val="F2F2F2"/>
                </a:solidFill>
                <a:prstDash val="solid"/>
                <a:round/>
                <a:headEnd type="none" w="med" len="med"/>
                <a:tailEnd type="none" w="med" len="med"/>
              </a14:hiddenLine>
            </a:ext>
          </a:extLst>
        </p:spPr>
        <p:txBody>
          <a:bodyPr rot="0" spcFirstLastPara="0" vertOverflow="overflow" horzOverflow="overflow" vert="horz" wrap="square" lIns="0" tIns="24774" rIns="0" bIns="24774" numCol="1" spcCol="0" rtlCol="0" fromWordArt="0" anchor="ctr" anchorCtr="0" forceAA="0" compatLnSpc="1">
            <a:prstTxWarp prst="textNoShape">
              <a:avLst/>
            </a:prstTxWarp>
            <a:noAutofit/>
          </a:bodyPr>
          <a:lstStyle/>
          <a:p>
            <a:pPr marL="0" marR="0" lvl="0" indent="0" algn="ctr" defTabSz="582930" rtl="0" eaLnBrk="1" fontAlgn="auto" latinLnBrk="0" hangingPunct="1">
              <a:lnSpc>
                <a:spcPct val="90000"/>
              </a:lnSpc>
              <a:spcBef>
                <a:spcPts val="0"/>
              </a:spcBef>
              <a:spcAft>
                <a:spcPts val="638"/>
              </a:spcAft>
              <a:buClrTx/>
              <a:buSzTx/>
              <a:buFontTx/>
              <a:buNone/>
              <a:tabLst/>
              <a:defRPr/>
            </a:pPr>
            <a:r>
              <a:rPr kumimoji="0" lang="en-US" sz="1200" b="0" i="0" u="none" strike="noStrike" kern="0" cap="none" spc="0" normalizeH="0" baseline="0" noProof="0">
                <a:ln>
                  <a:noFill/>
                </a:ln>
                <a:solidFill>
                  <a:prstClr val="white"/>
                </a:solidFill>
                <a:effectLst/>
                <a:uLnTx/>
                <a:uFillTx/>
                <a:latin typeface="Georgia" panose="02040502050405020303" pitchFamily="18" charset="0"/>
                <a:ea typeface="+mn-ea"/>
                <a:cs typeface="+mn-cs"/>
              </a:rPr>
              <a:t>Initial proposal</a:t>
            </a:r>
          </a:p>
        </p:txBody>
      </p:sp>
    </p:spTree>
    <p:extLst>
      <p:ext uri="{BB962C8B-B14F-4D97-AF65-F5344CB8AC3E}">
        <p14:creationId xmlns:p14="http://schemas.microsoft.com/office/powerpoint/2010/main" val="206224906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e4pContent1">
            <a:extLst>
              <a:ext uri="{FF2B5EF4-FFF2-40B4-BE49-F238E27FC236}">
                <a16:creationId xmlns:a16="http://schemas.microsoft.com/office/drawing/2014/main" id="{F64FC6B5-8167-408A-AAA1-27659D0453FB}"/>
              </a:ext>
            </a:extLst>
          </p:cNvPr>
          <p:cNvSpPr txBox="1"/>
          <p:nvPr/>
        </p:nvSpPr>
        <p:spPr>
          <a:xfrm>
            <a:off x="839733" y="4080619"/>
            <a:ext cx="3254878" cy="2072372"/>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pPr marL="0" marR="0" lvl="0" indent="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The Federal Communications Commission (FCC) will publish new broadband coverage maps (Broadband DATA Maps)</a:t>
            </a:r>
          </a:p>
          <a:p>
            <a:pPr marL="0" marR="0" lvl="0" indent="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endParaRPr kumimoji="0" lang="en-US" sz="1600" b="0" i="0" u="none" strike="noStrike" kern="1200" cap="none" spc="0" normalizeH="0" baseline="0" noProof="0">
              <a:ln>
                <a:noFill/>
              </a:ln>
              <a:solidFill>
                <a:srgbClr val="000000"/>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The Broadband DATA Maps will be used to determine state/territory’s total funding allocation</a:t>
            </a:r>
          </a:p>
        </p:txBody>
      </p:sp>
      <p:sp>
        <p:nvSpPr>
          <p:cNvPr id="10" name="ee4pContent2">
            <a:extLst>
              <a:ext uri="{FF2B5EF4-FFF2-40B4-BE49-F238E27FC236}">
                <a16:creationId xmlns:a16="http://schemas.microsoft.com/office/drawing/2014/main" id="{FB63EA38-016B-4A7B-A159-869ECC73D476}"/>
              </a:ext>
            </a:extLst>
          </p:cNvPr>
          <p:cNvSpPr txBox="1"/>
          <p:nvPr/>
        </p:nvSpPr>
        <p:spPr>
          <a:xfrm>
            <a:off x="4466775" y="4080619"/>
            <a:ext cx="3257044" cy="2072372"/>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pPr>
              <a:defRPr/>
            </a:pPr>
            <a:r>
              <a:rPr kumimoji="0" lang="en-US" sz="1600" b="0" i="0" u="none" strike="noStrike" kern="1200" cap="none" spc="0" normalizeH="0" baseline="0" noProof="0" dirty="0">
                <a:ln>
                  <a:noFill/>
                </a:ln>
                <a:solidFill>
                  <a:srgbClr val="000000"/>
                </a:solidFill>
                <a:effectLst/>
                <a:uLnTx/>
                <a:uFillTx/>
                <a:latin typeface="Georgia"/>
              </a:rPr>
              <a:t>Minimum allocations </a:t>
            </a:r>
            <a:r>
              <a:rPr lang="en-US" sz="1600" dirty="0">
                <a:latin typeface="Georgia"/>
              </a:rPr>
              <a:t>by </a:t>
            </a:r>
            <a:r>
              <a:rPr kumimoji="0" lang="en-US" sz="1600" b="0" i="0" u="none" strike="noStrike" kern="1200" cap="none" spc="0" normalizeH="0" baseline="0" noProof="0" dirty="0">
                <a:ln>
                  <a:noFill/>
                </a:ln>
                <a:solidFill>
                  <a:srgbClr val="000000"/>
                </a:solidFill>
                <a:effectLst/>
                <a:uLnTx/>
                <a:uFillTx/>
                <a:latin typeface="Georgia"/>
              </a:rPr>
              <a:t>entity after proposal approval:</a:t>
            </a:r>
            <a:r>
              <a:rPr lang="en-US" sz="1600" dirty="0">
                <a:latin typeface="Georgia"/>
              </a:rPr>
              <a:t> </a:t>
            </a:r>
            <a:endPar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a:p>
            <a:pPr marL="259080" marR="0" lvl="1" indent="-17272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600" b="1" i="0" u="none" strike="noStrike" kern="1200" cap="none" spc="0" normalizeH="0" baseline="0" noProof="0" dirty="0">
                <a:ln>
                  <a:noFill/>
                </a:ln>
                <a:solidFill>
                  <a:srgbClr val="0A2458"/>
                </a:solidFill>
                <a:effectLst/>
                <a:uLnTx/>
                <a:uFillTx/>
                <a:latin typeface="Georgia"/>
              </a:rPr>
              <a:t>$100M </a:t>
            </a:r>
            <a:r>
              <a:rPr kumimoji="0" lang="en-US" sz="1600" b="0" i="0" u="none" strike="noStrike" kern="1200" cap="none" spc="0" normalizeH="0" baseline="0" noProof="0" dirty="0">
                <a:ln>
                  <a:noFill/>
                </a:ln>
                <a:solidFill>
                  <a:srgbClr val="000000"/>
                </a:solidFill>
                <a:effectLst/>
                <a:uLnTx/>
                <a:uFillTx/>
                <a:latin typeface="Georgia"/>
              </a:rPr>
              <a:t>for each State, the District of Columbia, and Puerto Rico</a:t>
            </a:r>
            <a:endParaRPr lang="en-US" sz="1600" b="0" i="0" u="none" strike="noStrike" kern="1200" cap="none" spc="0" normalizeH="0" baseline="0" noProof="0" dirty="0">
              <a:ln>
                <a:noFill/>
              </a:ln>
              <a:solidFill>
                <a:srgbClr val="000000"/>
              </a:solidFill>
              <a:effectLst/>
              <a:uLnTx/>
              <a:uFillTx/>
              <a:latin typeface="Georgia"/>
            </a:endParaRPr>
          </a:p>
          <a:p>
            <a:pPr marL="259080" marR="0" lvl="1" indent="-17272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600" b="1" i="0" u="none" strike="noStrike" kern="1200" cap="none" spc="0" normalizeH="0" baseline="0" noProof="0" dirty="0">
                <a:ln>
                  <a:noFill/>
                </a:ln>
                <a:solidFill>
                  <a:srgbClr val="0A2458"/>
                </a:solidFill>
                <a:effectLst/>
                <a:uLnTx/>
                <a:uFillTx/>
                <a:latin typeface="Georgia"/>
              </a:rPr>
              <a:t>$25M </a:t>
            </a:r>
            <a:r>
              <a:rPr kumimoji="0" lang="en-US" sz="1600" b="0" i="0" u="none" strike="noStrike" kern="1200" cap="none" spc="0" normalizeH="0" baseline="0" noProof="0" dirty="0">
                <a:ln>
                  <a:noFill/>
                </a:ln>
                <a:solidFill>
                  <a:srgbClr val="000000"/>
                </a:solidFill>
                <a:effectLst/>
                <a:uLnTx/>
                <a:uFillTx/>
                <a:latin typeface="Georgia"/>
              </a:rPr>
              <a:t>for American Samoa, Guam, the U.S. Virgin Islands, and the Commonwealth of the Northern Mariana Islands</a:t>
            </a:r>
            <a:endParaRPr lang="en-US" sz="1600" b="0" i="0" u="none" strike="noStrike" kern="1200" cap="none" spc="0" normalizeH="0" baseline="0" noProof="0" dirty="0">
              <a:ln>
                <a:noFill/>
              </a:ln>
              <a:solidFill>
                <a:srgbClr val="000000"/>
              </a:solidFill>
              <a:effectLst/>
              <a:uLnTx/>
              <a:uFillTx/>
              <a:latin typeface="Georgia"/>
            </a:endParaRPr>
          </a:p>
        </p:txBody>
      </p:sp>
      <p:sp>
        <p:nvSpPr>
          <p:cNvPr id="11" name="ee4pContent3">
            <a:extLst>
              <a:ext uri="{FF2B5EF4-FFF2-40B4-BE49-F238E27FC236}">
                <a16:creationId xmlns:a16="http://schemas.microsoft.com/office/drawing/2014/main" id="{B6030FEF-CD3C-40CF-AC26-CD394836E653}"/>
              </a:ext>
            </a:extLst>
          </p:cNvPr>
          <p:cNvSpPr txBox="1"/>
          <p:nvPr/>
        </p:nvSpPr>
        <p:spPr>
          <a:xfrm>
            <a:off x="8095223" y="4080619"/>
            <a:ext cx="3257044" cy="2072372"/>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pPr marL="0" marR="0" lvl="0" indent="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Additional allocation is based on the number of </a:t>
            </a:r>
            <a:r>
              <a:rPr kumimoji="0" lang="en-US" sz="1600" b="1" i="0" u="none" strike="noStrike" kern="1200" cap="none" spc="0" normalizeH="0" baseline="0" noProof="0" dirty="0">
                <a:ln>
                  <a:noFill/>
                </a:ln>
                <a:solidFill>
                  <a:srgbClr val="0A2458"/>
                </a:solidFill>
                <a:effectLst/>
                <a:uLnTx/>
                <a:uFillTx/>
                <a:latin typeface="Georgia" panose="02040502050405020303" pitchFamily="18" charset="0"/>
                <a:ea typeface="+mn-ea"/>
                <a:cs typeface="+mn-cs"/>
              </a:rPr>
              <a:t>unserved locations in high-cost areas </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in the state/territory and the </a:t>
            </a:r>
            <a:r>
              <a:rPr kumimoji="0" lang="en-US" sz="1600" b="1" i="0" u="none" strike="noStrike" kern="1200" cap="none" spc="0" normalizeH="0" baseline="0" noProof="0" dirty="0">
                <a:ln>
                  <a:noFill/>
                </a:ln>
                <a:solidFill>
                  <a:srgbClr val="0A2458"/>
                </a:solidFill>
                <a:effectLst/>
                <a:uLnTx/>
                <a:uFillTx/>
                <a:latin typeface="Georgia" panose="02040502050405020303" pitchFamily="18" charset="0"/>
                <a:ea typeface="+mn-ea"/>
                <a:cs typeface="+mn-cs"/>
              </a:rPr>
              <a:t>number of unserved locations</a:t>
            </a:r>
            <a:r>
              <a:rPr kumimoji="0" lang="en-US" sz="1600" b="0" i="0" u="none" strike="noStrike" kern="1200" cap="none" spc="0" normalizeH="0" baseline="0" noProof="0" dirty="0">
                <a:ln>
                  <a:noFill/>
                </a:ln>
                <a:solidFill>
                  <a:srgbClr val="0A2458"/>
                </a:solidFill>
                <a:effectLst/>
                <a:uLnTx/>
                <a:uFillTx/>
                <a:latin typeface="Georgia" panose="02040502050405020303" pitchFamily="18" charset="0"/>
                <a:ea typeface="+mn-ea"/>
                <a:cs typeface="+mn-cs"/>
              </a:rPr>
              <a:t> </a:t>
            </a:r>
            <a:r>
              <a:rPr kumimoji="0" lang="en-US" sz="16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in the state/territory, plus the </a:t>
            </a:r>
            <a:r>
              <a:rPr kumimoji="0" lang="en-US" sz="1600" b="1" i="0" u="none" strike="noStrike" kern="1200" cap="none" spc="0" normalizeH="0" baseline="0" noProof="0" dirty="0">
                <a:ln>
                  <a:noFill/>
                </a:ln>
                <a:solidFill>
                  <a:srgbClr val="0A2458"/>
                </a:solidFill>
                <a:effectLst/>
                <a:uLnTx/>
                <a:uFillTx/>
                <a:latin typeface="Georgia" panose="02040502050405020303" pitchFamily="18" charset="0"/>
                <a:ea typeface="+mn-ea"/>
                <a:cs typeface="+mn-cs"/>
              </a:rPr>
              <a:t>high-cost allocation </a:t>
            </a:r>
            <a:r>
              <a:rPr kumimoji="0" lang="en-US" sz="1600" i="0" u="none" strike="noStrike" kern="1200" cap="none" spc="0" normalizeH="0" baseline="0" noProof="0" dirty="0">
                <a:ln>
                  <a:noFill/>
                </a:ln>
                <a:effectLst/>
                <a:uLnTx/>
                <a:uFillTx/>
                <a:latin typeface="Georgia" panose="02040502050405020303" pitchFamily="18" charset="0"/>
                <a:ea typeface="+mn-ea"/>
                <a:cs typeface="+mn-cs"/>
              </a:rPr>
              <a:t>(dependent on forthcoming definition by NTIA)</a:t>
            </a:r>
            <a:endParaRPr kumimoji="0" lang="en-US" sz="1600" b="1" i="0" u="none" strike="noStrike" kern="1200" cap="none" spc="0" normalizeH="0" baseline="0" noProof="0" dirty="0">
              <a:ln>
                <a:noFill/>
              </a:ln>
              <a:effectLst/>
              <a:uLnTx/>
              <a:uFillTx/>
              <a:latin typeface="Georgia" panose="02040502050405020303" pitchFamily="18" charset="0"/>
              <a:ea typeface="+mn-ea"/>
              <a:cs typeface="+mn-cs"/>
            </a:endParaRPr>
          </a:p>
        </p:txBody>
      </p:sp>
      <p:sp>
        <p:nvSpPr>
          <p:cNvPr id="12" name="ee4pHeader1">
            <a:extLst>
              <a:ext uri="{FF2B5EF4-FFF2-40B4-BE49-F238E27FC236}">
                <a16:creationId xmlns:a16="http://schemas.microsoft.com/office/drawing/2014/main" id="{9DDF4B70-C2CB-4AE5-AAAE-53CC05513146}"/>
              </a:ext>
            </a:extLst>
          </p:cNvPr>
          <p:cNvSpPr txBox="1"/>
          <p:nvPr/>
        </p:nvSpPr>
        <p:spPr>
          <a:xfrm>
            <a:off x="839733" y="3014965"/>
            <a:ext cx="3254878" cy="758361"/>
          </a:xfrm>
          <a:prstGeom prst="rect">
            <a:avLst/>
          </a:prstGeom>
          <a:noFill/>
          <a:ln cap="rnd">
            <a:noFill/>
          </a:ln>
        </p:spPr>
        <p:txBody>
          <a:bodyPr vert="horz" wrap="square" lIns="0" tIns="0" rIns="0" bIns="0" rtlCol="0" anchor="b" anchorCtr="0">
            <a:noAutofit/>
          </a:bodyPr>
          <a:lstStyle/>
          <a:p>
            <a:pPr marL="0" marR="0" lvl="3"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A2458"/>
                </a:solidFill>
                <a:effectLst/>
                <a:uLnTx/>
                <a:uFillTx/>
                <a:latin typeface="Georgia"/>
              </a:rPr>
              <a:t>New FCC Broadband DATA </a:t>
            </a:r>
            <a:r>
              <a:rPr lang="en-US" b="1" dirty="0">
                <a:solidFill>
                  <a:srgbClr val="0A2458"/>
                </a:solidFill>
                <a:latin typeface="Georgia"/>
              </a:rPr>
              <a:t>Maps</a:t>
            </a:r>
            <a:r>
              <a:rPr kumimoji="0" lang="en-US" sz="1800" b="1" i="0" u="none" strike="noStrike" kern="1200" cap="none" spc="0" normalizeH="0" baseline="0" noProof="0" dirty="0">
                <a:ln>
                  <a:noFill/>
                </a:ln>
                <a:solidFill>
                  <a:srgbClr val="0A2458"/>
                </a:solidFill>
                <a:effectLst/>
                <a:uLnTx/>
                <a:uFillTx/>
                <a:latin typeface="Georgia"/>
              </a:rPr>
              <a:t> will be utilized</a:t>
            </a:r>
          </a:p>
        </p:txBody>
      </p:sp>
      <p:sp>
        <p:nvSpPr>
          <p:cNvPr id="13" name="ee4pHeader2">
            <a:extLst>
              <a:ext uri="{FF2B5EF4-FFF2-40B4-BE49-F238E27FC236}">
                <a16:creationId xmlns:a16="http://schemas.microsoft.com/office/drawing/2014/main" id="{F7F69569-4328-4054-8C8E-694D8FE395F8}"/>
              </a:ext>
            </a:extLst>
          </p:cNvPr>
          <p:cNvSpPr txBox="1"/>
          <p:nvPr/>
        </p:nvSpPr>
        <p:spPr>
          <a:xfrm>
            <a:off x="4466775" y="3014965"/>
            <a:ext cx="3257044" cy="758361"/>
          </a:xfrm>
          <a:prstGeom prst="rect">
            <a:avLst/>
          </a:prstGeom>
          <a:noFill/>
          <a:ln cap="rnd">
            <a:noFill/>
          </a:ln>
        </p:spPr>
        <p:txBody>
          <a:bodyPr vert="horz" wrap="square" lIns="0" tIns="0" rIns="0" bIns="0" rtlCol="0" anchor="b" anchorCtr="0">
            <a:noAutofit/>
          </a:bodyPr>
          <a:lstStyle/>
          <a:p>
            <a:pPr marL="0" lvl="3" algn="ctr">
              <a:defRPr/>
            </a:pPr>
            <a:r>
              <a:rPr lang="en-US" b="1" dirty="0">
                <a:solidFill>
                  <a:srgbClr val="0A2458"/>
                </a:solidFill>
                <a:latin typeface="Georgia"/>
              </a:rPr>
              <a:t>Eligible</a:t>
            </a:r>
            <a:r>
              <a:rPr kumimoji="0" lang="en-US" sz="1800" b="1" i="0" u="none" strike="noStrike" kern="1200" cap="none" spc="0" normalizeH="0" baseline="0" noProof="0" dirty="0">
                <a:ln>
                  <a:noFill/>
                </a:ln>
                <a:solidFill>
                  <a:srgbClr val="0A2458"/>
                </a:solidFill>
                <a:effectLst/>
                <a:uLnTx/>
                <a:uFillTx/>
                <a:latin typeface="Georgia"/>
              </a:rPr>
              <a:t> Entities receive a minimum allocation</a:t>
            </a:r>
            <a:r>
              <a:rPr lang="en-US" b="1" dirty="0">
                <a:solidFill>
                  <a:srgbClr val="0A2458"/>
                </a:solidFill>
                <a:latin typeface="Georgia"/>
              </a:rPr>
              <a:t> once proposals are approved</a:t>
            </a:r>
            <a:endParaRPr kumimoji="0" lang="en-US" sz="1800" b="1" i="0" u="none" strike="noStrike" kern="1200" cap="none" spc="0" normalizeH="0" baseline="0" noProof="0" dirty="0">
              <a:ln>
                <a:noFill/>
              </a:ln>
              <a:solidFill>
                <a:srgbClr val="0A2458"/>
              </a:solidFill>
              <a:effectLst/>
              <a:uLnTx/>
              <a:uFillTx/>
              <a:latin typeface="Georgia"/>
            </a:endParaRPr>
          </a:p>
        </p:txBody>
      </p:sp>
      <p:sp>
        <p:nvSpPr>
          <p:cNvPr id="14" name="ee4pHeader3">
            <a:extLst>
              <a:ext uri="{FF2B5EF4-FFF2-40B4-BE49-F238E27FC236}">
                <a16:creationId xmlns:a16="http://schemas.microsoft.com/office/drawing/2014/main" id="{3CB0F344-98EA-44F6-A1FD-87492B2BFD6E}"/>
              </a:ext>
            </a:extLst>
          </p:cNvPr>
          <p:cNvSpPr txBox="1"/>
          <p:nvPr/>
        </p:nvSpPr>
        <p:spPr>
          <a:xfrm>
            <a:off x="7990055" y="3014965"/>
            <a:ext cx="3257044" cy="758361"/>
          </a:xfrm>
          <a:prstGeom prst="rect">
            <a:avLst/>
          </a:prstGeom>
          <a:noFill/>
          <a:ln cap="rnd">
            <a:noFill/>
          </a:ln>
        </p:spPr>
        <p:txBody>
          <a:bodyPr vert="horz" wrap="square" lIns="0" tIns="0" rIns="0" bIns="0" rtlCol="0" anchor="b" anchorCtr="0">
            <a:noAutofit/>
          </a:bodyPr>
          <a:lstStyle/>
          <a:p>
            <a:pPr marL="0" marR="0" lvl="3"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0A2458"/>
                </a:solidFill>
                <a:effectLst/>
                <a:uLnTx/>
                <a:uFillTx/>
                <a:latin typeface="Georgia" panose="02040502050405020303" pitchFamily="18" charset="0"/>
                <a:ea typeface="+mn-ea"/>
                <a:cs typeface="+mn-cs"/>
              </a:rPr>
              <a:t>Additional allocation based on unserved locations</a:t>
            </a:r>
          </a:p>
        </p:txBody>
      </p:sp>
      <p:grpSp>
        <p:nvGrpSpPr>
          <p:cNvPr id="15" name="Group 14">
            <a:extLst>
              <a:ext uri="{FF2B5EF4-FFF2-40B4-BE49-F238E27FC236}">
                <a16:creationId xmlns:a16="http://schemas.microsoft.com/office/drawing/2014/main" id="{8140748B-266F-4894-AF3C-7BE2F373CC8B}"/>
              </a:ext>
            </a:extLst>
          </p:cNvPr>
          <p:cNvGrpSpPr>
            <a:grpSpLocks noChangeAspect="1"/>
          </p:cNvGrpSpPr>
          <p:nvPr/>
        </p:nvGrpSpPr>
        <p:grpSpPr>
          <a:xfrm>
            <a:off x="5442154" y="1762427"/>
            <a:ext cx="1306286" cy="1305026"/>
            <a:chOff x="6464300" y="2606675"/>
            <a:chExt cx="1646238" cy="1644650"/>
          </a:xfrm>
        </p:grpSpPr>
        <p:sp>
          <p:nvSpPr>
            <p:cNvPr id="16" name="AutoShape 3">
              <a:extLst>
                <a:ext uri="{FF2B5EF4-FFF2-40B4-BE49-F238E27FC236}">
                  <a16:creationId xmlns:a16="http://schemas.microsoft.com/office/drawing/2014/main" id="{79B1D814-2524-4410-BC2A-EE602566AE38}"/>
                </a:ext>
              </a:extLst>
            </p:cNvPr>
            <p:cNvSpPr>
              <a:spLocks noChangeAspect="1" noChangeArrowheads="1" noTextEdit="1"/>
            </p:cNvSpPr>
            <p:nvPr/>
          </p:nvSpPr>
          <p:spPr bwMode="auto">
            <a:xfrm>
              <a:off x="6464300" y="2606675"/>
              <a:ext cx="1646238"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grpSp>
          <p:nvGrpSpPr>
            <p:cNvPr id="17" name="Group 16">
              <a:extLst>
                <a:ext uri="{FF2B5EF4-FFF2-40B4-BE49-F238E27FC236}">
                  <a16:creationId xmlns:a16="http://schemas.microsoft.com/office/drawing/2014/main" id="{64DBB9A5-A7F6-44D8-BE68-64C3F0E36634}"/>
                </a:ext>
              </a:extLst>
            </p:cNvPr>
            <p:cNvGrpSpPr/>
            <p:nvPr/>
          </p:nvGrpSpPr>
          <p:grpSpPr>
            <a:xfrm>
              <a:off x="6729413" y="2881312"/>
              <a:ext cx="1146175" cy="1125538"/>
              <a:chOff x="6729413" y="2881312"/>
              <a:chExt cx="1146175" cy="1125538"/>
            </a:xfrm>
          </p:grpSpPr>
          <p:sp>
            <p:nvSpPr>
              <p:cNvPr id="18" name="Freeform 10">
                <a:extLst>
                  <a:ext uri="{FF2B5EF4-FFF2-40B4-BE49-F238E27FC236}">
                    <a16:creationId xmlns:a16="http://schemas.microsoft.com/office/drawing/2014/main" id="{D8C2D4B9-5E27-46C0-BD11-C243DA98C7E8}"/>
                  </a:ext>
                </a:extLst>
              </p:cNvPr>
              <p:cNvSpPr>
                <a:spLocks/>
              </p:cNvSpPr>
              <p:nvPr/>
            </p:nvSpPr>
            <p:spPr bwMode="auto">
              <a:xfrm>
                <a:off x="6989763" y="2944813"/>
                <a:ext cx="822325" cy="336550"/>
              </a:xfrm>
              <a:custGeom>
                <a:avLst/>
                <a:gdLst>
                  <a:gd name="connsiteX0" fmla="*/ 485775 w 822325"/>
                  <a:gd name="connsiteY0" fmla="*/ 0 h 336550"/>
                  <a:gd name="connsiteX1" fmla="*/ 779453 w 822325"/>
                  <a:gd name="connsiteY1" fmla="*/ 0 h 336550"/>
                  <a:gd name="connsiteX2" fmla="*/ 822325 w 822325"/>
                  <a:gd name="connsiteY2" fmla="*/ 39134 h 336550"/>
                  <a:gd name="connsiteX3" fmla="*/ 822325 w 822325"/>
                  <a:gd name="connsiteY3" fmla="*/ 300974 h 336550"/>
                  <a:gd name="connsiteX4" fmla="*/ 780167 w 822325"/>
                  <a:gd name="connsiteY4" fmla="*/ 336550 h 336550"/>
                  <a:gd name="connsiteX5" fmla="*/ 487919 w 822325"/>
                  <a:gd name="connsiteY5" fmla="*/ 336550 h 336550"/>
                  <a:gd name="connsiteX6" fmla="*/ 552228 w 822325"/>
                  <a:gd name="connsiteY6" fmla="*/ 169342 h 336550"/>
                  <a:gd name="connsiteX7" fmla="*/ 485775 w 822325"/>
                  <a:gd name="connsiteY7" fmla="*/ 0 h 336550"/>
                  <a:gd name="connsiteX8" fmla="*/ 41444 w 822325"/>
                  <a:gd name="connsiteY8" fmla="*/ 0 h 336550"/>
                  <a:gd name="connsiteX9" fmla="*/ 336550 w 822325"/>
                  <a:gd name="connsiteY9" fmla="*/ 0 h 336550"/>
                  <a:gd name="connsiteX10" fmla="*/ 269383 w 822325"/>
                  <a:gd name="connsiteY10" fmla="*/ 169342 h 336550"/>
                  <a:gd name="connsiteX11" fmla="*/ 334407 w 822325"/>
                  <a:gd name="connsiteY11" fmla="*/ 336550 h 336550"/>
                  <a:gd name="connsiteX12" fmla="*/ 40729 w 822325"/>
                  <a:gd name="connsiteY12" fmla="*/ 336550 h 336550"/>
                  <a:gd name="connsiteX13" fmla="*/ 0 w 822325"/>
                  <a:gd name="connsiteY13" fmla="*/ 301686 h 336550"/>
                  <a:gd name="connsiteX14" fmla="*/ 0 w 822325"/>
                  <a:gd name="connsiteY14" fmla="*/ 39134 h 336550"/>
                  <a:gd name="connsiteX15" fmla="*/ 41444 w 822325"/>
                  <a:gd name="connsiteY15"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22325" h="336550">
                    <a:moveTo>
                      <a:pt x="485775" y="0"/>
                    </a:moveTo>
                    <a:cubicBezTo>
                      <a:pt x="485775" y="0"/>
                      <a:pt x="485775" y="0"/>
                      <a:pt x="779453" y="0"/>
                    </a:cubicBezTo>
                    <a:cubicBezTo>
                      <a:pt x="782311" y="21346"/>
                      <a:pt x="800174" y="38422"/>
                      <a:pt x="822325" y="39134"/>
                    </a:cubicBezTo>
                    <a:cubicBezTo>
                      <a:pt x="822325" y="39134"/>
                      <a:pt x="822325" y="39134"/>
                      <a:pt x="822325" y="300974"/>
                    </a:cubicBezTo>
                    <a:cubicBezTo>
                      <a:pt x="801603" y="301686"/>
                      <a:pt x="784454" y="316628"/>
                      <a:pt x="780167" y="336550"/>
                    </a:cubicBezTo>
                    <a:cubicBezTo>
                      <a:pt x="780167" y="336550"/>
                      <a:pt x="780167" y="336550"/>
                      <a:pt x="487919" y="336550"/>
                    </a:cubicBezTo>
                    <a:cubicBezTo>
                      <a:pt x="522932" y="298839"/>
                      <a:pt x="552228" y="237649"/>
                      <a:pt x="552228" y="169342"/>
                    </a:cubicBezTo>
                    <a:cubicBezTo>
                      <a:pt x="552228" y="99613"/>
                      <a:pt x="522217" y="37711"/>
                      <a:pt x="485775" y="0"/>
                    </a:cubicBezTo>
                    <a:close/>
                    <a:moveTo>
                      <a:pt x="41444" y="0"/>
                    </a:moveTo>
                    <a:lnTo>
                      <a:pt x="336550" y="0"/>
                    </a:lnTo>
                    <a:cubicBezTo>
                      <a:pt x="300109" y="37711"/>
                      <a:pt x="269383" y="99613"/>
                      <a:pt x="269383" y="169342"/>
                    </a:cubicBezTo>
                    <a:cubicBezTo>
                      <a:pt x="269383" y="237649"/>
                      <a:pt x="299394" y="298839"/>
                      <a:pt x="334407" y="336550"/>
                    </a:cubicBezTo>
                    <a:cubicBezTo>
                      <a:pt x="334407" y="336550"/>
                      <a:pt x="334407" y="336550"/>
                      <a:pt x="40729" y="336550"/>
                    </a:cubicBezTo>
                    <a:cubicBezTo>
                      <a:pt x="37157" y="317339"/>
                      <a:pt x="20007" y="303109"/>
                      <a:pt x="0" y="301686"/>
                    </a:cubicBezTo>
                    <a:cubicBezTo>
                      <a:pt x="0" y="301686"/>
                      <a:pt x="0" y="301686"/>
                      <a:pt x="0" y="39134"/>
                    </a:cubicBezTo>
                    <a:cubicBezTo>
                      <a:pt x="21437" y="37711"/>
                      <a:pt x="38586" y="20634"/>
                      <a:pt x="41444"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sp>
            <p:nvSpPr>
              <p:cNvPr id="19" name="Freeform 11">
                <a:extLst>
                  <a:ext uri="{FF2B5EF4-FFF2-40B4-BE49-F238E27FC236}">
                    <a16:creationId xmlns:a16="http://schemas.microsoft.com/office/drawing/2014/main" id="{CAB2F6E3-17D0-40E1-AF8F-62949D331E06}"/>
                  </a:ext>
                </a:extLst>
              </p:cNvPr>
              <p:cNvSpPr>
                <a:spLocks/>
              </p:cNvSpPr>
              <p:nvPr/>
            </p:nvSpPr>
            <p:spPr bwMode="auto">
              <a:xfrm>
                <a:off x="6729413" y="2881312"/>
                <a:ext cx="1146175" cy="1125538"/>
              </a:xfrm>
              <a:custGeom>
                <a:avLst/>
                <a:gdLst>
                  <a:gd name="connsiteX0" fmla="*/ 409739 w 1146175"/>
                  <a:gd name="connsiteY0" fmla="*/ 615791 h 1125538"/>
                  <a:gd name="connsiteX1" fmla="*/ 326138 w 1146175"/>
                  <a:gd name="connsiteY1" fmla="*/ 635801 h 1125538"/>
                  <a:gd name="connsiteX2" fmla="*/ 31750 w 1146175"/>
                  <a:gd name="connsiteY2" fmla="*/ 803020 h 1125538"/>
                  <a:gd name="connsiteX3" fmla="*/ 31750 w 1146175"/>
                  <a:gd name="connsiteY3" fmla="*/ 1087437 h 1125538"/>
                  <a:gd name="connsiteX4" fmla="*/ 368296 w 1146175"/>
                  <a:gd name="connsiteY4" fmla="*/ 957377 h 1125538"/>
                  <a:gd name="connsiteX5" fmla="*/ 419028 w 1146175"/>
                  <a:gd name="connsiteY5" fmla="*/ 949516 h 1125538"/>
                  <a:gd name="connsiteX6" fmla="*/ 568366 w 1146175"/>
                  <a:gd name="connsiteY6" fmla="*/ 960236 h 1125538"/>
                  <a:gd name="connsiteX7" fmla="*/ 797017 w 1146175"/>
                  <a:gd name="connsiteY7" fmla="*/ 933795 h 1125538"/>
                  <a:gd name="connsiteX8" fmla="*/ 1047818 w 1146175"/>
                  <a:gd name="connsiteY8" fmla="*/ 767290 h 1125538"/>
                  <a:gd name="connsiteX9" fmla="*/ 1079972 w 1146175"/>
                  <a:gd name="connsiteY9" fmla="*/ 730130 h 1125538"/>
                  <a:gd name="connsiteX10" fmla="*/ 1074971 w 1146175"/>
                  <a:gd name="connsiteY10" fmla="*/ 655810 h 1125538"/>
                  <a:gd name="connsiteX11" fmla="*/ 1036386 w 1146175"/>
                  <a:gd name="connsiteY11" fmla="*/ 642232 h 1125538"/>
                  <a:gd name="connsiteX12" fmla="*/ 999230 w 1146175"/>
                  <a:gd name="connsiteY12" fmla="*/ 660097 h 1125538"/>
                  <a:gd name="connsiteX13" fmla="*/ 951356 w 1146175"/>
                  <a:gd name="connsiteY13" fmla="*/ 713694 h 1125538"/>
                  <a:gd name="connsiteX14" fmla="*/ 805591 w 1146175"/>
                  <a:gd name="connsiteY14" fmla="*/ 805164 h 1125538"/>
                  <a:gd name="connsiteX15" fmla="*/ 608380 w 1146175"/>
                  <a:gd name="connsiteY15" fmla="*/ 794445 h 1125538"/>
                  <a:gd name="connsiteX16" fmla="*/ 553360 w 1146175"/>
                  <a:gd name="connsiteY16" fmla="*/ 772292 h 1125538"/>
                  <a:gd name="connsiteX17" fmla="*/ 544071 w 1146175"/>
                  <a:gd name="connsiteY17" fmla="*/ 755856 h 1125538"/>
                  <a:gd name="connsiteX18" fmla="*/ 557648 w 1146175"/>
                  <a:gd name="connsiteY18" fmla="*/ 742278 h 1125538"/>
                  <a:gd name="connsiteX19" fmla="*/ 715560 w 1146175"/>
                  <a:gd name="connsiteY19" fmla="*/ 726557 h 1125538"/>
                  <a:gd name="connsiteX20" fmla="*/ 759146 w 1146175"/>
                  <a:gd name="connsiteY20" fmla="*/ 679392 h 1125538"/>
                  <a:gd name="connsiteX21" fmla="*/ 713416 w 1146175"/>
                  <a:gd name="connsiteY21" fmla="*/ 631513 h 1125538"/>
                  <a:gd name="connsiteX22" fmla="*/ 409739 w 1146175"/>
                  <a:gd name="connsiteY22" fmla="*/ 615791 h 1125538"/>
                  <a:gd name="connsiteX23" fmla="*/ 390213 w 1146175"/>
                  <a:gd name="connsiteY23" fmla="*/ 584200 h 1125538"/>
                  <a:gd name="connsiteX24" fmla="*/ 393786 w 1146175"/>
                  <a:gd name="connsiteY24" fmla="*/ 584200 h 1125538"/>
                  <a:gd name="connsiteX25" fmla="*/ 396645 w 1146175"/>
                  <a:gd name="connsiteY25" fmla="*/ 584200 h 1125538"/>
                  <a:gd name="connsiteX26" fmla="*/ 399504 w 1146175"/>
                  <a:gd name="connsiteY26" fmla="*/ 584200 h 1125538"/>
                  <a:gd name="connsiteX27" fmla="*/ 403077 w 1146175"/>
                  <a:gd name="connsiteY27" fmla="*/ 584200 h 1125538"/>
                  <a:gd name="connsiteX28" fmla="*/ 410939 w 1146175"/>
                  <a:gd name="connsiteY28" fmla="*/ 584200 h 1125538"/>
                  <a:gd name="connsiteX29" fmla="*/ 715390 w 1146175"/>
                  <a:gd name="connsiteY29" fmla="*/ 599912 h 1125538"/>
                  <a:gd name="connsiteX30" fmla="*/ 780426 w 1146175"/>
                  <a:gd name="connsiteY30" fmla="*/ 640619 h 1125538"/>
                  <a:gd name="connsiteX31" fmla="*/ 782570 w 1146175"/>
                  <a:gd name="connsiteY31" fmla="*/ 644904 h 1125538"/>
                  <a:gd name="connsiteX32" fmla="*/ 789002 w 1146175"/>
                  <a:gd name="connsiteY32" fmla="*/ 663473 h 1125538"/>
                  <a:gd name="connsiteX33" fmla="*/ 790431 w 1146175"/>
                  <a:gd name="connsiteY33" fmla="*/ 679184 h 1125538"/>
                  <a:gd name="connsiteX34" fmla="*/ 789716 w 1146175"/>
                  <a:gd name="connsiteY34" fmla="*/ 684898 h 1125538"/>
                  <a:gd name="connsiteX35" fmla="*/ 789716 w 1146175"/>
                  <a:gd name="connsiteY35" fmla="*/ 685612 h 1125538"/>
                  <a:gd name="connsiteX36" fmla="*/ 789002 w 1146175"/>
                  <a:gd name="connsiteY36" fmla="*/ 691325 h 1125538"/>
                  <a:gd name="connsiteX37" fmla="*/ 763988 w 1146175"/>
                  <a:gd name="connsiteY37" fmla="*/ 738460 h 1125538"/>
                  <a:gd name="connsiteX38" fmla="*/ 763273 w 1146175"/>
                  <a:gd name="connsiteY38" fmla="*/ 738460 h 1125538"/>
                  <a:gd name="connsiteX39" fmla="*/ 758985 w 1146175"/>
                  <a:gd name="connsiteY39" fmla="*/ 742031 h 1125538"/>
                  <a:gd name="connsiteX40" fmla="*/ 754697 w 1146175"/>
                  <a:gd name="connsiteY40" fmla="*/ 744888 h 1125538"/>
                  <a:gd name="connsiteX41" fmla="*/ 753983 w 1146175"/>
                  <a:gd name="connsiteY41" fmla="*/ 745602 h 1125538"/>
                  <a:gd name="connsiteX42" fmla="*/ 749695 w 1146175"/>
                  <a:gd name="connsiteY42" fmla="*/ 748458 h 1125538"/>
                  <a:gd name="connsiteX43" fmla="*/ 748265 w 1146175"/>
                  <a:gd name="connsiteY43" fmla="*/ 749173 h 1125538"/>
                  <a:gd name="connsiteX44" fmla="*/ 743263 w 1146175"/>
                  <a:gd name="connsiteY44" fmla="*/ 751315 h 1125538"/>
                  <a:gd name="connsiteX45" fmla="*/ 742548 w 1146175"/>
                  <a:gd name="connsiteY45" fmla="*/ 752029 h 1125538"/>
                  <a:gd name="connsiteX46" fmla="*/ 738260 w 1146175"/>
                  <a:gd name="connsiteY46" fmla="*/ 753458 h 1125538"/>
                  <a:gd name="connsiteX47" fmla="*/ 718964 w 1146175"/>
                  <a:gd name="connsiteY47" fmla="*/ 757743 h 1125538"/>
                  <a:gd name="connsiteX48" fmla="*/ 624626 w 1146175"/>
                  <a:gd name="connsiteY48" fmla="*/ 767027 h 1125538"/>
                  <a:gd name="connsiteX49" fmla="*/ 743263 w 1146175"/>
                  <a:gd name="connsiteY49" fmla="*/ 784167 h 1125538"/>
                  <a:gd name="connsiteX50" fmla="*/ 775423 w 1146175"/>
                  <a:gd name="connsiteY50" fmla="*/ 779882 h 1125538"/>
                  <a:gd name="connsiteX51" fmla="*/ 785428 w 1146175"/>
                  <a:gd name="connsiteY51" fmla="*/ 777739 h 1125538"/>
                  <a:gd name="connsiteX52" fmla="*/ 786858 w 1146175"/>
                  <a:gd name="connsiteY52" fmla="*/ 777025 h 1125538"/>
                  <a:gd name="connsiteX53" fmla="*/ 796863 w 1146175"/>
                  <a:gd name="connsiteY53" fmla="*/ 774883 h 1125538"/>
                  <a:gd name="connsiteX54" fmla="*/ 826880 w 1146175"/>
                  <a:gd name="connsiteY54" fmla="*/ 764170 h 1125538"/>
                  <a:gd name="connsiteX55" fmla="*/ 909782 w 1146175"/>
                  <a:gd name="connsiteY55" fmla="*/ 711322 h 1125538"/>
                  <a:gd name="connsiteX56" fmla="*/ 928363 w 1146175"/>
                  <a:gd name="connsiteY56" fmla="*/ 692753 h 1125538"/>
                  <a:gd name="connsiteX57" fmla="*/ 975532 w 1146175"/>
                  <a:gd name="connsiteY57" fmla="*/ 639191 h 1125538"/>
                  <a:gd name="connsiteX58" fmla="*/ 978391 w 1146175"/>
                  <a:gd name="connsiteY58" fmla="*/ 635620 h 1125538"/>
                  <a:gd name="connsiteX59" fmla="*/ 979105 w 1146175"/>
                  <a:gd name="connsiteY59" fmla="*/ 635620 h 1125538"/>
                  <a:gd name="connsiteX60" fmla="*/ 1034135 w 1146175"/>
                  <a:gd name="connsiteY60" fmla="*/ 610624 h 1125538"/>
                  <a:gd name="connsiteX61" fmla="*/ 1034850 w 1146175"/>
                  <a:gd name="connsiteY61" fmla="*/ 610624 h 1125538"/>
                  <a:gd name="connsiteX62" fmla="*/ 1039138 w 1146175"/>
                  <a:gd name="connsiteY62" fmla="*/ 610624 h 1125538"/>
                  <a:gd name="connsiteX63" fmla="*/ 1040567 w 1146175"/>
                  <a:gd name="connsiteY63" fmla="*/ 610624 h 1125538"/>
                  <a:gd name="connsiteX64" fmla="*/ 1079875 w 1146175"/>
                  <a:gd name="connsiteY64" fmla="*/ 621337 h 1125538"/>
                  <a:gd name="connsiteX65" fmla="*/ 1083448 w 1146175"/>
                  <a:gd name="connsiteY65" fmla="*/ 623479 h 1125538"/>
                  <a:gd name="connsiteX66" fmla="*/ 1086307 w 1146175"/>
                  <a:gd name="connsiteY66" fmla="*/ 624908 h 1125538"/>
                  <a:gd name="connsiteX67" fmla="*/ 1087021 w 1146175"/>
                  <a:gd name="connsiteY67" fmla="*/ 625622 h 1125538"/>
                  <a:gd name="connsiteX68" fmla="*/ 1089880 w 1146175"/>
                  <a:gd name="connsiteY68" fmla="*/ 627764 h 1125538"/>
                  <a:gd name="connsiteX69" fmla="*/ 1090595 w 1146175"/>
                  <a:gd name="connsiteY69" fmla="*/ 628478 h 1125538"/>
                  <a:gd name="connsiteX70" fmla="*/ 1092739 w 1146175"/>
                  <a:gd name="connsiteY70" fmla="*/ 629907 h 1125538"/>
                  <a:gd name="connsiteX71" fmla="*/ 1095597 w 1146175"/>
                  <a:gd name="connsiteY71" fmla="*/ 632049 h 1125538"/>
                  <a:gd name="connsiteX72" fmla="*/ 1095597 w 1146175"/>
                  <a:gd name="connsiteY72" fmla="*/ 632763 h 1125538"/>
                  <a:gd name="connsiteX73" fmla="*/ 1103459 w 1146175"/>
                  <a:gd name="connsiteY73" fmla="*/ 749887 h 1125538"/>
                  <a:gd name="connsiteX74" fmla="*/ 1072013 w 1146175"/>
                  <a:gd name="connsiteY74" fmla="*/ 787738 h 1125538"/>
                  <a:gd name="connsiteX75" fmla="*/ 966241 w 1146175"/>
                  <a:gd name="connsiteY75" fmla="*/ 884150 h 1125538"/>
                  <a:gd name="connsiteX76" fmla="*/ 956950 w 1146175"/>
                  <a:gd name="connsiteY76" fmla="*/ 890577 h 1125538"/>
                  <a:gd name="connsiteX77" fmla="*/ 948374 w 1146175"/>
                  <a:gd name="connsiteY77" fmla="*/ 896291 h 1125538"/>
                  <a:gd name="connsiteX78" fmla="*/ 806154 w 1146175"/>
                  <a:gd name="connsiteY78" fmla="*/ 963422 h 1125538"/>
                  <a:gd name="connsiteX79" fmla="*/ 792575 w 1146175"/>
                  <a:gd name="connsiteY79" fmla="*/ 967707 h 1125538"/>
                  <a:gd name="connsiteX80" fmla="*/ 788287 w 1146175"/>
                  <a:gd name="connsiteY80" fmla="*/ 968422 h 1125538"/>
                  <a:gd name="connsiteX81" fmla="*/ 779711 w 1146175"/>
                  <a:gd name="connsiteY81" fmla="*/ 971278 h 1125538"/>
                  <a:gd name="connsiteX82" fmla="*/ 773994 w 1146175"/>
                  <a:gd name="connsiteY82" fmla="*/ 972707 h 1125538"/>
                  <a:gd name="connsiteX83" fmla="*/ 766132 w 1146175"/>
                  <a:gd name="connsiteY83" fmla="*/ 974135 h 1125538"/>
                  <a:gd name="connsiteX84" fmla="*/ 759700 w 1146175"/>
                  <a:gd name="connsiteY84" fmla="*/ 976277 h 1125538"/>
                  <a:gd name="connsiteX85" fmla="*/ 753983 w 1146175"/>
                  <a:gd name="connsiteY85" fmla="*/ 976992 h 1125538"/>
                  <a:gd name="connsiteX86" fmla="*/ 724681 w 1146175"/>
                  <a:gd name="connsiteY86" fmla="*/ 983419 h 1125538"/>
                  <a:gd name="connsiteX87" fmla="*/ 721822 w 1146175"/>
                  <a:gd name="connsiteY87" fmla="*/ 983419 h 1125538"/>
                  <a:gd name="connsiteX88" fmla="*/ 711102 w 1146175"/>
                  <a:gd name="connsiteY88" fmla="*/ 985562 h 1125538"/>
                  <a:gd name="connsiteX89" fmla="*/ 709673 w 1146175"/>
                  <a:gd name="connsiteY89" fmla="*/ 985562 h 1125538"/>
                  <a:gd name="connsiteX90" fmla="*/ 650355 w 1146175"/>
                  <a:gd name="connsiteY90" fmla="*/ 991989 h 1125538"/>
                  <a:gd name="connsiteX91" fmla="*/ 648211 w 1146175"/>
                  <a:gd name="connsiteY91" fmla="*/ 991989 h 1125538"/>
                  <a:gd name="connsiteX92" fmla="*/ 637491 w 1146175"/>
                  <a:gd name="connsiteY92" fmla="*/ 992703 h 1125538"/>
                  <a:gd name="connsiteX93" fmla="*/ 635347 w 1146175"/>
                  <a:gd name="connsiteY93" fmla="*/ 992703 h 1125538"/>
                  <a:gd name="connsiteX94" fmla="*/ 621053 w 1146175"/>
                  <a:gd name="connsiteY94" fmla="*/ 992703 h 1125538"/>
                  <a:gd name="connsiteX95" fmla="*/ 620338 w 1146175"/>
                  <a:gd name="connsiteY95" fmla="*/ 992703 h 1125538"/>
                  <a:gd name="connsiteX96" fmla="*/ 612477 w 1146175"/>
                  <a:gd name="connsiteY96" fmla="*/ 992703 h 1125538"/>
                  <a:gd name="connsiteX97" fmla="*/ 606045 w 1146175"/>
                  <a:gd name="connsiteY97" fmla="*/ 992703 h 1125538"/>
                  <a:gd name="connsiteX98" fmla="*/ 598898 w 1146175"/>
                  <a:gd name="connsiteY98" fmla="*/ 992703 h 1125538"/>
                  <a:gd name="connsiteX99" fmla="*/ 592466 w 1146175"/>
                  <a:gd name="connsiteY99" fmla="*/ 992703 h 1125538"/>
                  <a:gd name="connsiteX100" fmla="*/ 584605 w 1146175"/>
                  <a:gd name="connsiteY100" fmla="*/ 991989 h 1125538"/>
                  <a:gd name="connsiteX101" fmla="*/ 578887 w 1146175"/>
                  <a:gd name="connsiteY101" fmla="*/ 991989 h 1125538"/>
                  <a:gd name="connsiteX102" fmla="*/ 566738 w 1146175"/>
                  <a:gd name="connsiteY102" fmla="*/ 991275 h 1125538"/>
                  <a:gd name="connsiteX103" fmla="*/ 566023 w 1146175"/>
                  <a:gd name="connsiteY103" fmla="*/ 991275 h 1125538"/>
                  <a:gd name="connsiteX104" fmla="*/ 485265 w 1146175"/>
                  <a:gd name="connsiteY104" fmla="*/ 985562 h 1125538"/>
                  <a:gd name="connsiteX105" fmla="*/ 416656 w 1146175"/>
                  <a:gd name="connsiteY105" fmla="*/ 980562 h 1125538"/>
                  <a:gd name="connsiteX106" fmla="*/ 410939 w 1146175"/>
                  <a:gd name="connsiteY106" fmla="*/ 980562 h 1125538"/>
                  <a:gd name="connsiteX107" fmla="*/ 407365 w 1146175"/>
                  <a:gd name="connsiteY107" fmla="*/ 980562 h 1125538"/>
                  <a:gd name="connsiteX108" fmla="*/ 393072 w 1146175"/>
                  <a:gd name="connsiteY108" fmla="*/ 981991 h 1125538"/>
                  <a:gd name="connsiteX109" fmla="*/ 388784 w 1146175"/>
                  <a:gd name="connsiteY109" fmla="*/ 982705 h 1125538"/>
                  <a:gd name="connsiteX110" fmla="*/ 388784 w 1146175"/>
                  <a:gd name="connsiteY110" fmla="*/ 983419 h 1125538"/>
                  <a:gd name="connsiteX111" fmla="*/ 384496 w 1146175"/>
                  <a:gd name="connsiteY111" fmla="*/ 984133 h 1125538"/>
                  <a:gd name="connsiteX112" fmla="*/ 383781 w 1146175"/>
                  <a:gd name="connsiteY112" fmla="*/ 984847 h 1125538"/>
                  <a:gd name="connsiteX113" fmla="*/ 379493 w 1146175"/>
                  <a:gd name="connsiteY113" fmla="*/ 986276 h 1125538"/>
                  <a:gd name="connsiteX114" fmla="*/ 21441 w 1146175"/>
                  <a:gd name="connsiteY114" fmla="*/ 1124824 h 1125538"/>
                  <a:gd name="connsiteX115" fmla="*/ 15723 w 1146175"/>
                  <a:gd name="connsiteY115" fmla="*/ 1125538 h 1125538"/>
                  <a:gd name="connsiteX116" fmla="*/ 7147 w 1146175"/>
                  <a:gd name="connsiteY116" fmla="*/ 1122681 h 1125538"/>
                  <a:gd name="connsiteX117" fmla="*/ 0 w 1146175"/>
                  <a:gd name="connsiteY117" fmla="*/ 1109826 h 1125538"/>
                  <a:gd name="connsiteX118" fmla="*/ 0 w 1146175"/>
                  <a:gd name="connsiteY118" fmla="*/ 793451 h 1125538"/>
                  <a:gd name="connsiteX119" fmla="*/ 7862 w 1146175"/>
                  <a:gd name="connsiteY119" fmla="*/ 779882 h 1125538"/>
                  <a:gd name="connsiteX120" fmla="*/ 310169 w 1146175"/>
                  <a:gd name="connsiteY120" fmla="*/ 608482 h 1125538"/>
                  <a:gd name="connsiteX121" fmla="*/ 315887 w 1146175"/>
                  <a:gd name="connsiteY121" fmla="*/ 605625 h 1125538"/>
                  <a:gd name="connsiteX122" fmla="*/ 318031 w 1146175"/>
                  <a:gd name="connsiteY122" fmla="*/ 604197 h 1125538"/>
                  <a:gd name="connsiteX123" fmla="*/ 320889 w 1146175"/>
                  <a:gd name="connsiteY123" fmla="*/ 602768 h 1125538"/>
                  <a:gd name="connsiteX124" fmla="*/ 324463 w 1146175"/>
                  <a:gd name="connsiteY124" fmla="*/ 601340 h 1125538"/>
                  <a:gd name="connsiteX125" fmla="*/ 326607 w 1146175"/>
                  <a:gd name="connsiteY125" fmla="*/ 599912 h 1125538"/>
                  <a:gd name="connsiteX126" fmla="*/ 330180 w 1146175"/>
                  <a:gd name="connsiteY126" fmla="*/ 598483 h 1125538"/>
                  <a:gd name="connsiteX127" fmla="*/ 332324 w 1146175"/>
                  <a:gd name="connsiteY127" fmla="*/ 597769 h 1125538"/>
                  <a:gd name="connsiteX128" fmla="*/ 336612 w 1146175"/>
                  <a:gd name="connsiteY128" fmla="*/ 596341 h 1125538"/>
                  <a:gd name="connsiteX129" fmla="*/ 338042 w 1146175"/>
                  <a:gd name="connsiteY129" fmla="*/ 595627 h 1125538"/>
                  <a:gd name="connsiteX130" fmla="*/ 342330 w 1146175"/>
                  <a:gd name="connsiteY130" fmla="*/ 594198 h 1125538"/>
                  <a:gd name="connsiteX131" fmla="*/ 343044 w 1146175"/>
                  <a:gd name="connsiteY131" fmla="*/ 593484 h 1125538"/>
                  <a:gd name="connsiteX132" fmla="*/ 348047 w 1146175"/>
                  <a:gd name="connsiteY132" fmla="*/ 592056 h 1125538"/>
                  <a:gd name="connsiteX133" fmla="*/ 348762 w 1146175"/>
                  <a:gd name="connsiteY133" fmla="*/ 592056 h 1125538"/>
                  <a:gd name="connsiteX134" fmla="*/ 382352 w 1146175"/>
                  <a:gd name="connsiteY134" fmla="*/ 584914 h 1125538"/>
                  <a:gd name="connsiteX135" fmla="*/ 383781 w 1146175"/>
                  <a:gd name="connsiteY135" fmla="*/ 584914 h 1125538"/>
                  <a:gd name="connsiteX136" fmla="*/ 387354 w 1146175"/>
                  <a:gd name="connsiteY136" fmla="*/ 584914 h 1125538"/>
                  <a:gd name="connsiteX137" fmla="*/ 390213 w 1146175"/>
                  <a:gd name="connsiteY137" fmla="*/ 584200 h 1125538"/>
                  <a:gd name="connsiteX138" fmla="*/ 654433 w 1146175"/>
                  <a:gd name="connsiteY138" fmla="*/ 103187 h 1125538"/>
                  <a:gd name="connsiteX139" fmla="*/ 686457 w 1146175"/>
                  <a:gd name="connsiteY139" fmla="*/ 103187 h 1125538"/>
                  <a:gd name="connsiteX140" fmla="*/ 686457 w 1146175"/>
                  <a:gd name="connsiteY140" fmla="*/ 126776 h 1125538"/>
                  <a:gd name="connsiteX141" fmla="*/ 724174 w 1146175"/>
                  <a:gd name="connsiteY141" fmla="*/ 139643 h 1125538"/>
                  <a:gd name="connsiteX142" fmla="*/ 714211 w 1146175"/>
                  <a:gd name="connsiteY142" fmla="*/ 169665 h 1125538"/>
                  <a:gd name="connsiteX143" fmla="*/ 672936 w 1146175"/>
                  <a:gd name="connsiteY143" fmla="*/ 156083 h 1125538"/>
                  <a:gd name="connsiteX144" fmla="*/ 653722 w 1146175"/>
                  <a:gd name="connsiteY144" fmla="*/ 162517 h 1125538"/>
                  <a:gd name="connsiteX145" fmla="*/ 646605 w 1146175"/>
                  <a:gd name="connsiteY145" fmla="*/ 179672 h 1125538"/>
                  <a:gd name="connsiteX146" fmla="*/ 685034 w 1146175"/>
                  <a:gd name="connsiteY146" fmla="*/ 215413 h 1125538"/>
                  <a:gd name="connsiteX147" fmla="*/ 715634 w 1146175"/>
                  <a:gd name="connsiteY147" fmla="*/ 233998 h 1125538"/>
                  <a:gd name="connsiteX148" fmla="*/ 729155 w 1146175"/>
                  <a:gd name="connsiteY148" fmla="*/ 253298 h 1125538"/>
                  <a:gd name="connsiteX149" fmla="*/ 733425 w 1146175"/>
                  <a:gd name="connsiteY149" fmla="*/ 278317 h 1125538"/>
                  <a:gd name="connsiteX150" fmla="*/ 721327 w 1146175"/>
                  <a:gd name="connsiteY150" fmla="*/ 311198 h 1125538"/>
                  <a:gd name="connsiteX151" fmla="*/ 686457 w 1146175"/>
                  <a:gd name="connsiteY151" fmla="*/ 331213 h 1125538"/>
                  <a:gd name="connsiteX152" fmla="*/ 686457 w 1146175"/>
                  <a:gd name="connsiteY152" fmla="*/ 361950 h 1125538"/>
                  <a:gd name="connsiteX153" fmla="*/ 654433 w 1146175"/>
                  <a:gd name="connsiteY153" fmla="*/ 361950 h 1125538"/>
                  <a:gd name="connsiteX154" fmla="*/ 654433 w 1146175"/>
                  <a:gd name="connsiteY154" fmla="*/ 332643 h 1125538"/>
                  <a:gd name="connsiteX155" fmla="*/ 609600 w 1146175"/>
                  <a:gd name="connsiteY155" fmla="*/ 319061 h 1125538"/>
                  <a:gd name="connsiteX156" fmla="*/ 623833 w 1146175"/>
                  <a:gd name="connsiteY156" fmla="*/ 287609 h 1125538"/>
                  <a:gd name="connsiteX157" fmla="*/ 665820 w 1146175"/>
                  <a:gd name="connsiteY157" fmla="*/ 301906 h 1125538"/>
                  <a:gd name="connsiteX158" fmla="*/ 697132 w 1146175"/>
                  <a:gd name="connsiteY158" fmla="*/ 280461 h 1125538"/>
                  <a:gd name="connsiteX159" fmla="*/ 689304 w 1146175"/>
                  <a:gd name="connsiteY159" fmla="*/ 259732 h 1125538"/>
                  <a:gd name="connsiteX160" fmla="*/ 658703 w 1146175"/>
                  <a:gd name="connsiteY160" fmla="*/ 239002 h 1125538"/>
                  <a:gd name="connsiteX161" fmla="*/ 627391 w 1146175"/>
                  <a:gd name="connsiteY161" fmla="*/ 220417 h 1125538"/>
                  <a:gd name="connsiteX162" fmla="*/ 613870 w 1146175"/>
                  <a:gd name="connsiteY162" fmla="*/ 202546 h 1125538"/>
                  <a:gd name="connsiteX163" fmla="*/ 610312 w 1146175"/>
                  <a:gd name="connsiteY163" fmla="*/ 179672 h 1125538"/>
                  <a:gd name="connsiteX164" fmla="*/ 623121 w 1146175"/>
                  <a:gd name="connsiteY164" fmla="*/ 147506 h 1125538"/>
                  <a:gd name="connsiteX165" fmla="*/ 654433 w 1146175"/>
                  <a:gd name="connsiteY165" fmla="*/ 128920 h 1125538"/>
                  <a:gd name="connsiteX166" fmla="*/ 654433 w 1146175"/>
                  <a:gd name="connsiteY166" fmla="*/ 103187 h 1125538"/>
                  <a:gd name="connsiteX167" fmla="*/ 228600 w 1146175"/>
                  <a:gd name="connsiteY167" fmla="*/ 31750 h 1125538"/>
                  <a:gd name="connsiteX168" fmla="*/ 228600 w 1146175"/>
                  <a:gd name="connsiteY168" fmla="*/ 431800 h 1125538"/>
                  <a:gd name="connsiteX169" fmla="*/ 1114425 w 1146175"/>
                  <a:gd name="connsiteY169" fmla="*/ 431800 h 1125538"/>
                  <a:gd name="connsiteX170" fmla="*/ 1114425 w 1146175"/>
                  <a:gd name="connsiteY170" fmla="*/ 31750 h 1125538"/>
                  <a:gd name="connsiteX171" fmla="*/ 209003 w 1146175"/>
                  <a:gd name="connsiteY171" fmla="*/ 0 h 1125538"/>
                  <a:gd name="connsiteX172" fmla="*/ 1134023 w 1146175"/>
                  <a:gd name="connsiteY172" fmla="*/ 0 h 1125538"/>
                  <a:gd name="connsiteX173" fmla="*/ 1146175 w 1146175"/>
                  <a:gd name="connsiteY173" fmla="*/ 11428 h 1125538"/>
                  <a:gd name="connsiteX174" fmla="*/ 1146175 w 1146175"/>
                  <a:gd name="connsiteY174" fmla="*/ 451408 h 1125538"/>
                  <a:gd name="connsiteX175" fmla="*/ 1134023 w 1146175"/>
                  <a:gd name="connsiteY175" fmla="*/ 463550 h 1125538"/>
                  <a:gd name="connsiteX176" fmla="*/ 209003 w 1146175"/>
                  <a:gd name="connsiteY176" fmla="*/ 463550 h 1125538"/>
                  <a:gd name="connsiteX177" fmla="*/ 196850 w 1146175"/>
                  <a:gd name="connsiteY177" fmla="*/ 451408 h 1125538"/>
                  <a:gd name="connsiteX178" fmla="*/ 196850 w 1146175"/>
                  <a:gd name="connsiteY178" fmla="*/ 11428 h 1125538"/>
                  <a:gd name="connsiteX179" fmla="*/ 209003 w 1146175"/>
                  <a:gd name="connsiteY179" fmla="*/ 0 h 11255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Lst>
                <a:rect l="l" t="t" r="r" b="b"/>
                <a:pathLst>
                  <a:path w="1146175" h="1125538">
                    <a:moveTo>
                      <a:pt x="409739" y="615791"/>
                    </a:moveTo>
                    <a:cubicBezTo>
                      <a:pt x="380443" y="614362"/>
                      <a:pt x="351147" y="621508"/>
                      <a:pt x="326138" y="635801"/>
                    </a:cubicBezTo>
                    <a:cubicBezTo>
                      <a:pt x="326138" y="635801"/>
                      <a:pt x="326138" y="635801"/>
                      <a:pt x="31750" y="803020"/>
                    </a:cubicBezTo>
                    <a:cubicBezTo>
                      <a:pt x="31750" y="803020"/>
                      <a:pt x="31750" y="803020"/>
                      <a:pt x="31750" y="1087437"/>
                    </a:cubicBezTo>
                    <a:cubicBezTo>
                      <a:pt x="31750" y="1087437"/>
                      <a:pt x="31750" y="1087437"/>
                      <a:pt x="368296" y="957377"/>
                    </a:cubicBezTo>
                    <a:cubicBezTo>
                      <a:pt x="384730" y="950946"/>
                      <a:pt x="401879" y="948087"/>
                      <a:pt x="419028" y="949516"/>
                    </a:cubicBezTo>
                    <a:cubicBezTo>
                      <a:pt x="419028" y="949516"/>
                      <a:pt x="419028" y="949516"/>
                      <a:pt x="568366" y="960236"/>
                    </a:cubicBezTo>
                    <a:cubicBezTo>
                      <a:pt x="645535" y="965953"/>
                      <a:pt x="722705" y="956663"/>
                      <a:pt x="797017" y="933795"/>
                    </a:cubicBezTo>
                    <a:cubicBezTo>
                      <a:pt x="894908" y="903067"/>
                      <a:pt x="981367" y="845897"/>
                      <a:pt x="1047818" y="767290"/>
                    </a:cubicBezTo>
                    <a:cubicBezTo>
                      <a:pt x="1047818" y="767290"/>
                      <a:pt x="1047818" y="767290"/>
                      <a:pt x="1079972" y="730130"/>
                    </a:cubicBezTo>
                    <a:cubicBezTo>
                      <a:pt x="1098550" y="707977"/>
                      <a:pt x="1096407" y="675104"/>
                      <a:pt x="1074971" y="655810"/>
                    </a:cubicBezTo>
                    <a:cubicBezTo>
                      <a:pt x="1064253" y="646520"/>
                      <a:pt x="1050676" y="641517"/>
                      <a:pt x="1036386" y="642232"/>
                    </a:cubicBezTo>
                    <a:cubicBezTo>
                      <a:pt x="1022095" y="642947"/>
                      <a:pt x="1008519" y="649378"/>
                      <a:pt x="999230" y="660097"/>
                    </a:cubicBezTo>
                    <a:cubicBezTo>
                      <a:pt x="999230" y="660097"/>
                      <a:pt x="999230" y="660097"/>
                      <a:pt x="951356" y="713694"/>
                    </a:cubicBezTo>
                    <a:cubicBezTo>
                      <a:pt x="912771" y="758000"/>
                      <a:pt x="862039" y="789443"/>
                      <a:pt x="805591" y="805164"/>
                    </a:cubicBezTo>
                    <a:cubicBezTo>
                      <a:pt x="740568" y="823744"/>
                      <a:pt x="670544" y="819457"/>
                      <a:pt x="608380" y="794445"/>
                    </a:cubicBezTo>
                    <a:cubicBezTo>
                      <a:pt x="608380" y="794445"/>
                      <a:pt x="608380" y="794445"/>
                      <a:pt x="553360" y="772292"/>
                    </a:cubicBezTo>
                    <a:cubicBezTo>
                      <a:pt x="546930" y="769434"/>
                      <a:pt x="542642" y="763002"/>
                      <a:pt x="544071" y="755856"/>
                    </a:cubicBezTo>
                    <a:cubicBezTo>
                      <a:pt x="544786" y="748710"/>
                      <a:pt x="550502" y="742993"/>
                      <a:pt x="557648" y="742278"/>
                    </a:cubicBezTo>
                    <a:cubicBezTo>
                      <a:pt x="557648" y="742278"/>
                      <a:pt x="557648" y="742278"/>
                      <a:pt x="715560" y="726557"/>
                    </a:cubicBezTo>
                    <a:cubicBezTo>
                      <a:pt x="740568" y="724413"/>
                      <a:pt x="759146" y="703689"/>
                      <a:pt x="759146" y="679392"/>
                    </a:cubicBezTo>
                    <a:cubicBezTo>
                      <a:pt x="759146" y="653666"/>
                      <a:pt x="739139" y="632942"/>
                      <a:pt x="713416" y="631513"/>
                    </a:cubicBezTo>
                    <a:cubicBezTo>
                      <a:pt x="713416" y="631513"/>
                      <a:pt x="713416" y="631513"/>
                      <a:pt x="409739" y="615791"/>
                    </a:cubicBezTo>
                    <a:close/>
                    <a:moveTo>
                      <a:pt x="390213" y="584200"/>
                    </a:moveTo>
                    <a:cubicBezTo>
                      <a:pt x="391642" y="584200"/>
                      <a:pt x="392357" y="584200"/>
                      <a:pt x="393786" y="584200"/>
                    </a:cubicBezTo>
                    <a:cubicBezTo>
                      <a:pt x="394501" y="584200"/>
                      <a:pt x="395930" y="584200"/>
                      <a:pt x="396645" y="584200"/>
                    </a:cubicBezTo>
                    <a:cubicBezTo>
                      <a:pt x="398074" y="584200"/>
                      <a:pt x="398789" y="584200"/>
                      <a:pt x="399504" y="584200"/>
                    </a:cubicBezTo>
                    <a:cubicBezTo>
                      <a:pt x="400933" y="584200"/>
                      <a:pt x="401648" y="584200"/>
                      <a:pt x="403077" y="584200"/>
                    </a:cubicBezTo>
                    <a:cubicBezTo>
                      <a:pt x="405221" y="584200"/>
                      <a:pt x="408080" y="584200"/>
                      <a:pt x="410939" y="584200"/>
                    </a:cubicBezTo>
                    <a:cubicBezTo>
                      <a:pt x="410939" y="584200"/>
                      <a:pt x="410939" y="584200"/>
                      <a:pt x="715390" y="599912"/>
                    </a:cubicBezTo>
                    <a:cubicBezTo>
                      <a:pt x="743263" y="601340"/>
                      <a:pt x="766847" y="617766"/>
                      <a:pt x="780426" y="640619"/>
                    </a:cubicBezTo>
                    <a:cubicBezTo>
                      <a:pt x="781140" y="642048"/>
                      <a:pt x="781855" y="643476"/>
                      <a:pt x="782570" y="644904"/>
                    </a:cubicBezTo>
                    <a:cubicBezTo>
                      <a:pt x="785428" y="650618"/>
                      <a:pt x="787572" y="657045"/>
                      <a:pt x="789002" y="663473"/>
                    </a:cubicBezTo>
                    <a:cubicBezTo>
                      <a:pt x="789716" y="668472"/>
                      <a:pt x="790431" y="673471"/>
                      <a:pt x="790431" y="679184"/>
                    </a:cubicBezTo>
                    <a:cubicBezTo>
                      <a:pt x="790431" y="681327"/>
                      <a:pt x="790431" y="682755"/>
                      <a:pt x="789716" y="684898"/>
                    </a:cubicBezTo>
                    <a:cubicBezTo>
                      <a:pt x="789716" y="684898"/>
                      <a:pt x="789716" y="685612"/>
                      <a:pt x="789716" y="685612"/>
                    </a:cubicBezTo>
                    <a:cubicBezTo>
                      <a:pt x="789716" y="687754"/>
                      <a:pt x="789716" y="689183"/>
                      <a:pt x="789002" y="691325"/>
                    </a:cubicBezTo>
                    <a:cubicBezTo>
                      <a:pt x="786143" y="709893"/>
                      <a:pt x="776852" y="726319"/>
                      <a:pt x="763988" y="738460"/>
                    </a:cubicBezTo>
                    <a:cubicBezTo>
                      <a:pt x="763988" y="738460"/>
                      <a:pt x="763273" y="738460"/>
                      <a:pt x="763273" y="738460"/>
                    </a:cubicBezTo>
                    <a:cubicBezTo>
                      <a:pt x="761844" y="739888"/>
                      <a:pt x="760415" y="740603"/>
                      <a:pt x="758985" y="742031"/>
                    </a:cubicBezTo>
                    <a:cubicBezTo>
                      <a:pt x="757556" y="743459"/>
                      <a:pt x="756127" y="744173"/>
                      <a:pt x="754697" y="744888"/>
                    </a:cubicBezTo>
                    <a:cubicBezTo>
                      <a:pt x="753983" y="745602"/>
                      <a:pt x="753983" y="745602"/>
                      <a:pt x="753983" y="745602"/>
                    </a:cubicBezTo>
                    <a:cubicBezTo>
                      <a:pt x="752553" y="746316"/>
                      <a:pt x="751124" y="747744"/>
                      <a:pt x="749695" y="748458"/>
                    </a:cubicBezTo>
                    <a:cubicBezTo>
                      <a:pt x="748980" y="748458"/>
                      <a:pt x="748265" y="748458"/>
                      <a:pt x="748265" y="749173"/>
                    </a:cubicBezTo>
                    <a:cubicBezTo>
                      <a:pt x="746836" y="749887"/>
                      <a:pt x="745407" y="750601"/>
                      <a:pt x="743263" y="751315"/>
                    </a:cubicBezTo>
                    <a:cubicBezTo>
                      <a:pt x="743263" y="751315"/>
                      <a:pt x="742548" y="751315"/>
                      <a:pt x="742548" y="752029"/>
                    </a:cubicBezTo>
                    <a:cubicBezTo>
                      <a:pt x="741118" y="752029"/>
                      <a:pt x="739689" y="752743"/>
                      <a:pt x="738260" y="753458"/>
                    </a:cubicBezTo>
                    <a:cubicBezTo>
                      <a:pt x="731828" y="755600"/>
                      <a:pt x="725396" y="757028"/>
                      <a:pt x="718964" y="757743"/>
                    </a:cubicBezTo>
                    <a:cubicBezTo>
                      <a:pt x="718964" y="757743"/>
                      <a:pt x="718964" y="757743"/>
                      <a:pt x="624626" y="767027"/>
                    </a:cubicBezTo>
                    <a:cubicBezTo>
                      <a:pt x="662504" y="781310"/>
                      <a:pt x="703241" y="787023"/>
                      <a:pt x="743263" y="784167"/>
                    </a:cubicBezTo>
                    <a:cubicBezTo>
                      <a:pt x="753983" y="783453"/>
                      <a:pt x="764703" y="782024"/>
                      <a:pt x="775423" y="779882"/>
                    </a:cubicBezTo>
                    <a:cubicBezTo>
                      <a:pt x="778996" y="779168"/>
                      <a:pt x="781855" y="778453"/>
                      <a:pt x="785428" y="777739"/>
                    </a:cubicBezTo>
                    <a:cubicBezTo>
                      <a:pt x="786143" y="777739"/>
                      <a:pt x="786143" y="777739"/>
                      <a:pt x="786858" y="777025"/>
                    </a:cubicBezTo>
                    <a:cubicBezTo>
                      <a:pt x="790431" y="776311"/>
                      <a:pt x="793290" y="775597"/>
                      <a:pt x="796863" y="774883"/>
                    </a:cubicBezTo>
                    <a:cubicBezTo>
                      <a:pt x="806869" y="772026"/>
                      <a:pt x="816874" y="768455"/>
                      <a:pt x="826880" y="764170"/>
                    </a:cubicBezTo>
                    <a:cubicBezTo>
                      <a:pt x="857611" y="752029"/>
                      <a:pt x="885483" y="734175"/>
                      <a:pt x="909782" y="711322"/>
                    </a:cubicBezTo>
                    <a:cubicBezTo>
                      <a:pt x="916214" y="705608"/>
                      <a:pt x="921931" y="699181"/>
                      <a:pt x="928363" y="692753"/>
                    </a:cubicBezTo>
                    <a:cubicBezTo>
                      <a:pt x="928363" y="692753"/>
                      <a:pt x="928363" y="692753"/>
                      <a:pt x="975532" y="639191"/>
                    </a:cubicBezTo>
                    <a:cubicBezTo>
                      <a:pt x="976961" y="637763"/>
                      <a:pt x="977676" y="637048"/>
                      <a:pt x="978391" y="635620"/>
                    </a:cubicBezTo>
                    <a:cubicBezTo>
                      <a:pt x="979105" y="635620"/>
                      <a:pt x="979105" y="635620"/>
                      <a:pt x="979105" y="635620"/>
                    </a:cubicBezTo>
                    <a:cubicBezTo>
                      <a:pt x="994114" y="620623"/>
                      <a:pt x="1013410" y="612053"/>
                      <a:pt x="1034135" y="610624"/>
                    </a:cubicBezTo>
                    <a:cubicBezTo>
                      <a:pt x="1034850" y="610624"/>
                      <a:pt x="1034850" y="610624"/>
                      <a:pt x="1034850" y="610624"/>
                    </a:cubicBezTo>
                    <a:cubicBezTo>
                      <a:pt x="1036279" y="610624"/>
                      <a:pt x="1037709" y="610624"/>
                      <a:pt x="1039138" y="610624"/>
                    </a:cubicBezTo>
                    <a:cubicBezTo>
                      <a:pt x="1039138" y="610624"/>
                      <a:pt x="1039853" y="610624"/>
                      <a:pt x="1040567" y="610624"/>
                    </a:cubicBezTo>
                    <a:cubicBezTo>
                      <a:pt x="1054146" y="610624"/>
                      <a:pt x="1067725" y="614909"/>
                      <a:pt x="1079875" y="621337"/>
                    </a:cubicBezTo>
                    <a:cubicBezTo>
                      <a:pt x="1081304" y="622051"/>
                      <a:pt x="1082019" y="622765"/>
                      <a:pt x="1083448" y="623479"/>
                    </a:cubicBezTo>
                    <a:cubicBezTo>
                      <a:pt x="1084877" y="624193"/>
                      <a:pt x="1085592" y="624908"/>
                      <a:pt x="1086307" y="624908"/>
                    </a:cubicBezTo>
                    <a:cubicBezTo>
                      <a:pt x="1087021" y="625622"/>
                      <a:pt x="1087021" y="625622"/>
                      <a:pt x="1087021" y="625622"/>
                    </a:cubicBezTo>
                    <a:cubicBezTo>
                      <a:pt x="1087736" y="626336"/>
                      <a:pt x="1089165" y="627050"/>
                      <a:pt x="1089880" y="627764"/>
                    </a:cubicBezTo>
                    <a:cubicBezTo>
                      <a:pt x="1089880" y="627764"/>
                      <a:pt x="1090595" y="628478"/>
                      <a:pt x="1090595" y="628478"/>
                    </a:cubicBezTo>
                    <a:cubicBezTo>
                      <a:pt x="1091309" y="629193"/>
                      <a:pt x="1092024" y="629193"/>
                      <a:pt x="1092739" y="629907"/>
                    </a:cubicBezTo>
                    <a:cubicBezTo>
                      <a:pt x="1093453" y="630621"/>
                      <a:pt x="1094168" y="631335"/>
                      <a:pt x="1095597" y="632049"/>
                    </a:cubicBezTo>
                    <a:cubicBezTo>
                      <a:pt x="1095597" y="632049"/>
                      <a:pt x="1095597" y="632763"/>
                      <a:pt x="1095597" y="632763"/>
                    </a:cubicBezTo>
                    <a:cubicBezTo>
                      <a:pt x="1129902" y="663473"/>
                      <a:pt x="1133475" y="714893"/>
                      <a:pt x="1103459" y="749887"/>
                    </a:cubicBezTo>
                    <a:cubicBezTo>
                      <a:pt x="1103459" y="749887"/>
                      <a:pt x="1103459" y="749887"/>
                      <a:pt x="1072013" y="787738"/>
                    </a:cubicBezTo>
                    <a:cubicBezTo>
                      <a:pt x="1040567" y="824160"/>
                      <a:pt x="1004834" y="857012"/>
                      <a:pt x="966241" y="884150"/>
                    </a:cubicBezTo>
                    <a:cubicBezTo>
                      <a:pt x="963383" y="886292"/>
                      <a:pt x="959809" y="888435"/>
                      <a:pt x="956950" y="890577"/>
                    </a:cubicBezTo>
                    <a:cubicBezTo>
                      <a:pt x="954092" y="892720"/>
                      <a:pt x="951233" y="894862"/>
                      <a:pt x="948374" y="896291"/>
                    </a:cubicBezTo>
                    <a:cubicBezTo>
                      <a:pt x="904779" y="924857"/>
                      <a:pt x="856896" y="947711"/>
                      <a:pt x="806154" y="963422"/>
                    </a:cubicBezTo>
                    <a:cubicBezTo>
                      <a:pt x="801866" y="964851"/>
                      <a:pt x="797578" y="966279"/>
                      <a:pt x="792575" y="967707"/>
                    </a:cubicBezTo>
                    <a:cubicBezTo>
                      <a:pt x="791146" y="967707"/>
                      <a:pt x="789716" y="968422"/>
                      <a:pt x="788287" y="968422"/>
                    </a:cubicBezTo>
                    <a:cubicBezTo>
                      <a:pt x="785428" y="969136"/>
                      <a:pt x="782570" y="970564"/>
                      <a:pt x="779711" y="971278"/>
                    </a:cubicBezTo>
                    <a:cubicBezTo>
                      <a:pt x="777567" y="971278"/>
                      <a:pt x="775423" y="971992"/>
                      <a:pt x="773994" y="972707"/>
                    </a:cubicBezTo>
                    <a:cubicBezTo>
                      <a:pt x="771135" y="973421"/>
                      <a:pt x="768991" y="973421"/>
                      <a:pt x="766132" y="974135"/>
                    </a:cubicBezTo>
                    <a:cubicBezTo>
                      <a:pt x="763988" y="974849"/>
                      <a:pt x="761844" y="975563"/>
                      <a:pt x="759700" y="976277"/>
                    </a:cubicBezTo>
                    <a:cubicBezTo>
                      <a:pt x="757556" y="976277"/>
                      <a:pt x="756127" y="976992"/>
                      <a:pt x="753983" y="976992"/>
                    </a:cubicBezTo>
                    <a:cubicBezTo>
                      <a:pt x="743977" y="979134"/>
                      <a:pt x="733972" y="981277"/>
                      <a:pt x="724681" y="983419"/>
                    </a:cubicBezTo>
                    <a:cubicBezTo>
                      <a:pt x="723252" y="983419"/>
                      <a:pt x="722537" y="983419"/>
                      <a:pt x="721822" y="983419"/>
                    </a:cubicBezTo>
                    <a:cubicBezTo>
                      <a:pt x="718249" y="984133"/>
                      <a:pt x="714676" y="984847"/>
                      <a:pt x="711102" y="985562"/>
                    </a:cubicBezTo>
                    <a:cubicBezTo>
                      <a:pt x="710387" y="985562"/>
                      <a:pt x="710387" y="985562"/>
                      <a:pt x="709673" y="985562"/>
                    </a:cubicBezTo>
                    <a:cubicBezTo>
                      <a:pt x="689662" y="988418"/>
                      <a:pt x="670366" y="990561"/>
                      <a:pt x="650355" y="991989"/>
                    </a:cubicBezTo>
                    <a:cubicBezTo>
                      <a:pt x="649640" y="991989"/>
                      <a:pt x="648925" y="991989"/>
                      <a:pt x="648211" y="991989"/>
                    </a:cubicBezTo>
                    <a:cubicBezTo>
                      <a:pt x="644637" y="991989"/>
                      <a:pt x="641064" y="991989"/>
                      <a:pt x="637491" y="992703"/>
                    </a:cubicBezTo>
                    <a:cubicBezTo>
                      <a:pt x="636776" y="992703"/>
                      <a:pt x="636061" y="992703"/>
                      <a:pt x="635347" y="992703"/>
                    </a:cubicBezTo>
                    <a:cubicBezTo>
                      <a:pt x="630344" y="992703"/>
                      <a:pt x="626056" y="992703"/>
                      <a:pt x="621053" y="992703"/>
                    </a:cubicBezTo>
                    <a:cubicBezTo>
                      <a:pt x="621053" y="992703"/>
                      <a:pt x="620338" y="992703"/>
                      <a:pt x="620338" y="992703"/>
                    </a:cubicBezTo>
                    <a:cubicBezTo>
                      <a:pt x="617480" y="992703"/>
                      <a:pt x="614621" y="992703"/>
                      <a:pt x="612477" y="992703"/>
                    </a:cubicBezTo>
                    <a:cubicBezTo>
                      <a:pt x="610333" y="992703"/>
                      <a:pt x="608189" y="992703"/>
                      <a:pt x="606045" y="992703"/>
                    </a:cubicBezTo>
                    <a:cubicBezTo>
                      <a:pt x="603901" y="992703"/>
                      <a:pt x="601042" y="992703"/>
                      <a:pt x="598898" y="992703"/>
                    </a:cubicBezTo>
                    <a:cubicBezTo>
                      <a:pt x="596754" y="992703"/>
                      <a:pt x="594610" y="992703"/>
                      <a:pt x="592466" y="992703"/>
                    </a:cubicBezTo>
                    <a:cubicBezTo>
                      <a:pt x="589607" y="992703"/>
                      <a:pt x="587463" y="992703"/>
                      <a:pt x="584605" y="991989"/>
                    </a:cubicBezTo>
                    <a:cubicBezTo>
                      <a:pt x="582461" y="991989"/>
                      <a:pt x="581031" y="991989"/>
                      <a:pt x="578887" y="991989"/>
                    </a:cubicBezTo>
                    <a:cubicBezTo>
                      <a:pt x="575314" y="991989"/>
                      <a:pt x="571026" y="991275"/>
                      <a:pt x="566738" y="991275"/>
                    </a:cubicBezTo>
                    <a:cubicBezTo>
                      <a:pt x="566738" y="991275"/>
                      <a:pt x="566023" y="991275"/>
                      <a:pt x="566023" y="991275"/>
                    </a:cubicBezTo>
                    <a:cubicBezTo>
                      <a:pt x="566023" y="991275"/>
                      <a:pt x="566023" y="991275"/>
                      <a:pt x="485265" y="985562"/>
                    </a:cubicBezTo>
                    <a:cubicBezTo>
                      <a:pt x="485265" y="985562"/>
                      <a:pt x="485265" y="985562"/>
                      <a:pt x="416656" y="980562"/>
                    </a:cubicBezTo>
                    <a:cubicBezTo>
                      <a:pt x="415227" y="980562"/>
                      <a:pt x="413083" y="980562"/>
                      <a:pt x="410939" y="980562"/>
                    </a:cubicBezTo>
                    <a:cubicBezTo>
                      <a:pt x="410224" y="980562"/>
                      <a:pt x="408794" y="980562"/>
                      <a:pt x="407365" y="980562"/>
                    </a:cubicBezTo>
                    <a:cubicBezTo>
                      <a:pt x="402362" y="980562"/>
                      <a:pt x="398074" y="981277"/>
                      <a:pt x="393072" y="981991"/>
                    </a:cubicBezTo>
                    <a:cubicBezTo>
                      <a:pt x="391642" y="982705"/>
                      <a:pt x="390213" y="982705"/>
                      <a:pt x="388784" y="982705"/>
                    </a:cubicBezTo>
                    <a:cubicBezTo>
                      <a:pt x="388784" y="983419"/>
                      <a:pt x="388784" y="983419"/>
                      <a:pt x="388784" y="983419"/>
                    </a:cubicBezTo>
                    <a:cubicBezTo>
                      <a:pt x="387354" y="983419"/>
                      <a:pt x="385925" y="984133"/>
                      <a:pt x="384496" y="984133"/>
                    </a:cubicBezTo>
                    <a:cubicBezTo>
                      <a:pt x="384496" y="984133"/>
                      <a:pt x="384496" y="984133"/>
                      <a:pt x="383781" y="984847"/>
                    </a:cubicBezTo>
                    <a:cubicBezTo>
                      <a:pt x="382352" y="984847"/>
                      <a:pt x="380922" y="985562"/>
                      <a:pt x="379493" y="986276"/>
                    </a:cubicBezTo>
                    <a:cubicBezTo>
                      <a:pt x="379493" y="986276"/>
                      <a:pt x="379493" y="986276"/>
                      <a:pt x="21441" y="1124824"/>
                    </a:cubicBezTo>
                    <a:cubicBezTo>
                      <a:pt x="20011" y="1125538"/>
                      <a:pt x="17867" y="1125538"/>
                      <a:pt x="15723" y="1125538"/>
                    </a:cubicBezTo>
                    <a:cubicBezTo>
                      <a:pt x="12864" y="1125538"/>
                      <a:pt x="10006" y="1124824"/>
                      <a:pt x="7147" y="1122681"/>
                    </a:cubicBezTo>
                    <a:cubicBezTo>
                      <a:pt x="2859" y="1119825"/>
                      <a:pt x="0" y="1114826"/>
                      <a:pt x="0" y="1109826"/>
                    </a:cubicBezTo>
                    <a:cubicBezTo>
                      <a:pt x="0" y="1109826"/>
                      <a:pt x="0" y="1109826"/>
                      <a:pt x="0" y="793451"/>
                    </a:cubicBezTo>
                    <a:cubicBezTo>
                      <a:pt x="0" y="787738"/>
                      <a:pt x="3574" y="782738"/>
                      <a:pt x="7862" y="779882"/>
                    </a:cubicBezTo>
                    <a:cubicBezTo>
                      <a:pt x="7862" y="779882"/>
                      <a:pt x="7862" y="779882"/>
                      <a:pt x="310169" y="608482"/>
                    </a:cubicBezTo>
                    <a:cubicBezTo>
                      <a:pt x="311599" y="607053"/>
                      <a:pt x="313743" y="606339"/>
                      <a:pt x="315887" y="605625"/>
                    </a:cubicBezTo>
                    <a:cubicBezTo>
                      <a:pt x="316601" y="604911"/>
                      <a:pt x="317316" y="604911"/>
                      <a:pt x="318031" y="604197"/>
                    </a:cubicBezTo>
                    <a:cubicBezTo>
                      <a:pt x="318745" y="603483"/>
                      <a:pt x="320175" y="602768"/>
                      <a:pt x="320889" y="602768"/>
                    </a:cubicBezTo>
                    <a:cubicBezTo>
                      <a:pt x="322319" y="602054"/>
                      <a:pt x="323033" y="601340"/>
                      <a:pt x="324463" y="601340"/>
                    </a:cubicBezTo>
                    <a:cubicBezTo>
                      <a:pt x="325177" y="600626"/>
                      <a:pt x="325892" y="600626"/>
                      <a:pt x="326607" y="599912"/>
                    </a:cubicBezTo>
                    <a:cubicBezTo>
                      <a:pt x="328036" y="599198"/>
                      <a:pt x="329466" y="599198"/>
                      <a:pt x="330180" y="598483"/>
                    </a:cubicBezTo>
                    <a:cubicBezTo>
                      <a:pt x="330895" y="598483"/>
                      <a:pt x="331610" y="597769"/>
                      <a:pt x="332324" y="597769"/>
                    </a:cubicBezTo>
                    <a:cubicBezTo>
                      <a:pt x="333754" y="597055"/>
                      <a:pt x="335183" y="596341"/>
                      <a:pt x="336612" y="596341"/>
                    </a:cubicBezTo>
                    <a:cubicBezTo>
                      <a:pt x="336612" y="595627"/>
                      <a:pt x="337327" y="595627"/>
                      <a:pt x="338042" y="595627"/>
                    </a:cubicBezTo>
                    <a:cubicBezTo>
                      <a:pt x="339471" y="594913"/>
                      <a:pt x="340900" y="594198"/>
                      <a:pt x="342330" y="594198"/>
                    </a:cubicBezTo>
                    <a:cubicBezTo>
                      <a:pt x="343044" y="593484"/>
                      <a:pt x="343044" y="593484"/>
                      <a:pt x="343044" y="593484"/>
                    </a:cubicBezTo>
                    <a:cubicBezTo>
                      <a:pt x="345188" y="592770"/>
                      <a:pt x="346618" y="592770"/>
                      <a:pt x="348047" y="592056"/>
                    </a:cubicBezTo>
                    <a:cubicBezTo>
                      <a:pt x="348762" y="592056"/>
                      <a:pt x="348762" y="592056"/>
                      <a:pt x="348762" y="592056"/>
                    </a:cubicBezTo>
                    <a:cubicBezTo>
                      <a:pt x="360197" y="588485"/>
                      <a:pt x="370917" y="586343"/>
                      <a:pt x="382352" y="584914"/>
                    </a:cubicBezTo>
                    <a:cubicBezTo>
                      <a:pt x="383066" y="584914"/>
                      <a:pt x="383781" y="584914"/>
                      <a:pt x="383781" y="584914"/>
                    </a:cubicBezTo>
                    <a:cubicBezTo>
                      <a:pt x="385210" y="584914"/>
                      <a:pt x="386640" y="584914"/>
                      <a:pt x="387354" y="584914"/>
                    </a:cubicBezTo>
                    <a:cubicBezTo>
                      <a:pt x="388784" y="584914"/>
                      <a:pt x="389498" y="584914"/>
                      <a:pt x="390213" y="584200"/>
                    </a:cubicBezTo>
                    <a:close/>
                    <a:moveTo>
                      <a:pt x="654433" y="103187"/>
                    </a:moveTo>
                    <a:cubicBezTo>
                      <a:pt x="686457" y="103187"/>
                      <a:pt x="686457" y="103187"/>
                      <a:pt x="686457" y="103187"/>
                    </a:cubicBezTo>
                    <a:cubicBezTo>
                      <a:pt x="686457" y="126776"/>
                      <a:pt x="686457" y="126776"/>
                      <a:pt x="686457" y="126776"/>
                    </a:cubicBezTo>
                    <a:cubicBezTo>
                      <a:pt x="702825" y="128920"/>
                      <a:pt x="716346" y="132495"/>
                      <a:pt x="724174" y="139643"/>
                    </a:cubicBezTo>
                    <a:cubicBezTo>
                      <a:pt x="714211" y="169665"/>
                      <a:pt x="714211" y="169665"/>
                      <a:pt x="714211" y="169665"/>
                    </a:cubicBezTo>
                    <a:cubicBezTo>
                      <a:pt x="700690" y="161087"/>
                      <a:pt x="687169" y="156083"/>
                      <a:pt x="672936" y="156083"/>
                    </a:cubicBezTo>
                    <a:cubicBezTo>
                      <a:pt x="665108" y="156083"/>
                      <a:pt x="658703" y="158228"/>
                      <a:pt x="653722" y="162517"/>
                    </a:cubicBezTo>
                    <a:cubicBezTo>
                      <a:pt x="648740" y="167520"/>
                      <a:pt x="646605" y="172524"/>
                      <a:pt x="646605" y="179672"/>
                    </a:cubicBezTo>
                    <a:cubicBezTo>
                      <a:pt x="646605" y="191109"/>
                      <a:pt x="659415" y="203261"/>
                      <a:pt x="685034" y="215413"/>
                    </a:cubicBezTo>
                    <a:cubicBezTo>
                      <a:pt x="698555" y="222561"/>
                      <a:pt x="709230" y="228280"/>
                      <a:pt x="715634" y="233998"/>
                    </a:cubicBezTo>
                    <a:cubicBezTo>
                      <a:pt x="722039" y="239717"/>
                      <a:pt x="725597" y="246150"/>
                      <a:pt x="729155" y="253298"/>
                    </a:cubicBezTo>
                    <a:cubicBezTo>
                      <a:pt x="732002" y="261161"/>
                      <a:pt x="733425" y="269024"/>
                      <a:pt x="733425" y="278317"/>
                    </a:cubicBezTo>
                    <a:cubicBezTo>
                      <a:pt x="733425" y="290469"/>
                      <a:pt x="729867" y="301906"/>
                      <a:pt x="721327" y="311198"/>
                    </a:cubicBezTo>
                    <a:cubicBezTo>
                      <a:pt x="712788" y="320491"/>
                      <a:pt x="700690" y="327639"/>
                      <a:pt x="686457" y="331213"/>
                    </a:cubicBezTo>
                    <a:cubicBezTo>
                      <a:pt x="686457" y="361950"/>
                      <a:pt x="686457" y="361950"/>
                      <a:pt x="686457" y="361950"/>
                    </a:cubicBezTo>
                    <a:cubicBezTo>
                      <a:pt x="654433" y="361950"/>
                      <a:pt x="654433" y="361950"/>
                      <a:pt x="654433" y="361950"/>
                    </a:cubicBezTo>
                    <a:cubicBezTo>
                      <a:pt x="654433" y="332643"/>
                      <a:pt x="654433" y="332643"/>
                      <a:pt x="654433" y="332643"/>
                    </a:cubicBezTo>
                    <a:cubicBezTo>
                      <a:pt x="638777" y="332643"/>
                      <a:pt x="623833" y="327639"/>
                      <a:pt x="609600" y="319061"/>
                    </a:cubicBezTo>
                    <a:cubicBezTo>
                      <a:pt x="623833" y="287609"/>
                      <a:pt x="623833" y="287609"/>
                      <a:pt x="623833" y="287609"/>
                    </a:cubicBezTo>
                    <a:cubicBezTo>
                      <a:pt x="638066" y="296902"/>
                      <a:pt x="652299" y="301906"/>
                      <a:pt x="665820" y="301906"/>
                    </a:cubicBezTo>
                    <a:cubicBezTo>
                      <a:pt x="687169" y="301906"/>
                      <a:pt x="697132" y="294758"/>
                      <a:pt x="697132" y="280461"/>
                    </a:cubicBezTo>
                    <a:cubicBezTo>
                      <a:pt x="697132" y="273313"/>
                      <a:pt x="694997" y="266165"/>
                      <a:pt x="689304" y="259732"/>
                    </a:cubicBezTo>
                    <a:cubicBezTo>
                      <a:pt x="683611" y="254013"/>
                      <a:pt x="673648" y="246865"/>
                      <a:pt x="658703" y="239002"/>
                    </a:cubicBezTo>
                    <a:cubicBezTo>
                      <a:pt x="643047" y="231854"/>
                      <a:pt x="633084" y="225420"/>
                      <a:pt x="627391" y="220417"/>
                    </a:cubicBezTo>
                    <a:cubicBezTo>
                      <a:pt x="621698" y="215413"/>
                      <a:pt x="618140" y="209695"/>
                      <a:pt x="613870" y="202546"/>
                    </a:cubicBezTo>
                    <a:cubicBezTo>
                      <a:pt x="611735" y="195398"/>
                      <a:pt x="610312" y="188250"/>
                      <a:pt x="610312" y="179672"/>
                    </a:cubicBezTo>
                    <a:cubicBezTo>
                      <a:pt x="610312" y="167520"/>
                      <a:pt x="613870" y="156083"/>
                      <a:pt x="623121" y="147506"/>
                    </a:cubicBezTo>
                    <a:cubicBezTo>
                      <a:pt x="630949" y="138213"/>
                      <a:pt x="640912" y="131780"/>
                      <a:pt x="654433" y="128920"/>
                    </a:cubicBezTo>
                    <a:cubicBezTo>
                      <a:pt x="654433" y="103187"/>
                      <a:pt x="654433" y="103187"/>
                      <a:pt x="654433" y="103187"/>
                    </a:cubicBezTo>
                    <a:close/>
                    <a:moveTo>
                      <a:pt x="228600" y="31750"/>
                    </a:moveTo>
                    <a:lnTo>
                      <a:pt x="228600" y="431800"/>
                    </a:lnTo>
                    <a:lnTo>
                      <a:pt x="1114425" y="431800"/>
                    </a:lnTo>
                    <a:lnTo>
                      <a:pt x="1114425" y="31750"/>
                    </a:lnTo>
                    <a:close/>
                    <a:moveTo>
                      <a:pt x="209003" y="0"/>
                    </a:moveTo>
                    <a:cubicBezTo>
                      <a:pt x="1134023" y="0"/>
                      <a:pt x="1134023" y="0"/>
                      <a:pt x="1134023" y="0"/>
                    </a:cubicBezTo>
                    <a:cubicBezTo>
                      <a:pt x="1141171" y="0"/>
                      <a:pt x="1146175" y="5000"/>
                      <a:pt x="1146175" y="11428"/>
                    </a:cubicBezTo>
                    <a:cubicBezTo>
                      <a:pt x="1146175" y="451408"/>
                      <a:pt x="1146175" y="451408"/>
                      <a:pt x="1146175" y="451408"/>
                    </a:cubicBezTo>
                    <a:cubicBezTo>
                      <a:pt x="1146175" y="457836"/>
                      <a:pt x="1141171" y="463550"/>
                      <a:pt x="1134023" y="463550"/>
                    </a:cubicBezTo>
                    <a:cubicBezTo>
                      <a:pt x="209003" y="463550"/>
                      <a:pt x="209003" y="463550"/>
                      <a:pt x="209003" y="463550"/>
                    </a:cubicBezTo>
                    <a:cubicBezTo>
                      <a:pt x="202569" y="463550"/>
                      <a:pt x="196850" y="457836"/>
                      <a:pt x="196850" y="451408"/>
                    </a:cubicBezTo>
                    <a:cubicBezTo>
                      <a:pt x="196850" y="11428"/>
                      <a:pt x="196850" y="11428"/>
                      <a:pt x="196850" y="11428"/>
                    </a:cubicBezTo>
                    <a:cubicBezTo>
                      <a:pt x="196850" y="5000"/>
                      <a:pt x="202569" y="0"/>
                      <a:pt x="209003" y="0"/>
                    </a:cubicBezTo>
                    <a:close/>
                  </a:path>
                </a:pathLst>
              </a:custGeom>
              <a:solidFill>
                <a:srgbClr val="0F243E"/>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grpSp>
      </p:grpSp>
      <p:grpSp>
        <p:nvGrpSpPr>
          <p:cNvPr id="20" name="Group 19">
            <a:extLst>
              <a:ext uri="{FF2B5EF4-FFF2-40B4-BE49-F238E27FC236}">
                <a16:creationId xmlns:a16="http://schemas.microsoft.com/office/drawing/2014/main" id="{77F33847-8A39-4A98-9B77-1046A4B35AE9}"/>
              </a:ext>
            </a:extLst>
          </p:cNvPr>
          <p:cNvGrpSpPr/>
          <p:nvPr/>
        </p:nvGrpSpPr>
        <p:grpSpPr>
          <a:xfrm>
            <a:off x="9073885" y="1681456"/>
            <a:ext cx="1089385" cy="1385997"/>
            <a:chOff x="297619" y="1637245"/>
            <a:chExt cx="908050" cy="1155289"/>
          </a:xfrm>
        </p:grpSpPr>
        <p:grpSp>
          <p:nvGrpSpPr>
            <p:cNvPr id="21" name="Group 20">
              <a:extLst>
                <a:ext uri="{FF2B5EF4-FFF2-40B4-BE49-F238E27FC236}">
                  <a16:creationId xmlns:a16="http://schemas.microsoft.com/office/drawing/2014/main" id="{926A42E1-296E-4D12-A62F-8795D1DBFF57}"/>
                </a:ext>
              </a:extLst>
            </p:cNvPr>
            <p:cNvGrpSpPr>
              <a:grpSpLocks noChangeAspect="1"/>
            </p:cNvGrpSpPr>
            <p:nvPr/>
          </p:nvGrpSpPr>
          <p:grpSpPr>
            <a:xfrm>
              <a:off x="297619" y="1884484"/>
              <a:ext cx="908050" cy="908050"/>
              <a:chOff x="5272088" y="2606675"/>
              <a:chExt cx="1644650" cy="1644650"/>
            </a:xfrm>
          </p:grpSpPr>
          <p:sp>
            <p:nvSpPr>
              <p:cNvPr id="25" name="AutoShape 3">
                <a:extLst>
                  <a:ext uri="{FF2B5EF4-FFF2-40B4-BE49-F238E27FC236}">
                    <a16:creationId xmlns:a16="http://schemas.microsoft.com/office/drawing/2014/main" id="{75D44977-CCDD-4EC6-A95E-23BF54DDB197}"/>
                  </a:ext>
                </a:extLst>
              </p:cNvPr>
              <p:cNvSpPr>
                <a:spLocks noChangeAspect="1" noChangeArrowheads="1" noTextEdit="1"/>
              </p:cNvSpPr>
              <p:nvPr/>
            </p:nvSpPr>
            <p:spPr bwMode="auto">
              <a:xfrm>
                <a:off x="5272088"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grpSp>
            <p:nvGrpSpPr>
              <p:cNvPr id="26" name="Group 25">
                <a:extLst>
                  <a:ext uri="{FF2B5EF4-FFF2-40B4-BE49-F238E27FC236}">
                    <a16:creationId xmlns:a16="http://schemas.microsoft.com/office/drawing/2014/main" id="{1DD20F7D-B44E-4F8D-8146-0C5D15E18873}"/>
                  </a:ext>
                </a:extLst>
              </p:cNvPr>
              <p:cNvGrpSpPr/>
              <p:nvPr/>
            </p:nvGrpSpPr>
            <p:grpSpPr>
              <a:xfrm>
                <a:off x="5526088" y="2831048"/>
                <a:ext cx="1135063" cy="1250415"/>
                <a:chOff x="5526088" y="2831048"/>
                <a:chExt cx="1135063" cy="1250415"/>
              </a:xfrm>
            </p:grpSpPr>
            <p:sp>
              <p:nvSpPr>
                <p:cNvPr id="27" name="Freeform 10">
                  <a:extLst>
                    <a:ext uri="{FF2B5EF4-FFF2-40B4-BE49-F238E27FC236}">
                      <a16:creationId xmlns:a16="http://schemas.microsoft.com/office/drawing/2014/main" id="{2F8D64FF-065F-47AF-9266-EE1C03C67B03}"/>
                    </a:ext>
                  </a:extLst>
                </p:cNvPr>
                <p:cNvSpPr>
                  <a:spLocks/>
                </p:cNvSpPr>
                <p:nvPr/>
              </p:nvSpPr>
              <p:spPr bwMode="auto">
                <a:xfrm>
                  <a:off x="5526088" y="2909888"/>
                  <a:ext cx="1135063" cy="1171575"/>
                </a:xfrm>
                <a:custGeom>
                  <a:avLst/>
                  <a:gdLst>
                    <a:gd name="connsiteX0" fmla="*/ 94826 w 1135063"/>
                    <a:gd name="connsiteY0" fmla="*/ 1008062 h 1171575"/>
                    <a:gd name="connsiteX1" fmla="*/ 132614 w 1135063"/>
                    <a:gd name="connsiteY1" fmla="*/ 1008062 h 1171575"/>
                    <a:gd name="connsiteX2" fmla="*/ 163985 w 1135063"/>
                    <a:gd name="connsiteY2" fmla="*/ 1008062 h 1171575"/>
                    <a:gd name="connsiteX3" fmla="*/ 971078 w 1135063"/>
                    <a:gd name="connsiteY3" fmla="*/ 1008062 h 1171575"/>
                    <a:gd name="connsiteX4" fmla="*/ 1002449 w 1135063"/>
                    <a:gd name="connsiteY4" fmla="*/ 1008062 h 1171575"/>
                    <a:gd name="connsiteX5" fmla="*/ 1040237 w 1135063"/>
                    <a:gd name="connsiteY5" fmla="*/ 1008062 h 1171575"/>
                    <a:gd name="connsiteX6" fmla="*/ 1055922 w 1135063"/>
                    <a:gd name="connsiteY6" fmla="*/ 1023840 h 1171575"/>
                    <a:gd name="connsiteX7" fmla="*/ 1055922 w 1135063"/>
                    <a:gd name="connsiteY7" fmla="*/ 1055395 h 1171575"/>
                    <a:gd name="connsiteX8" fmla="*/ 1119378 w 1135063"/>
                    <a:gd name="connsiteY8" fmla="*/ 1055395 h 1171575"/>
                    <a:gd name="connsiteX9" fmla="*/ 1135063 w 1135063"/>
                    <a:gd name="connsiteY9" fmla="*/ 1071172 h 1171575"/>
                    <a:gd name="connsiteX10" fmla="*/ 1135063 w 1135063"/>
                    <a:gd name="connsiteY10" fmla="*/ 1155798 h 1171575"/>
                    <a:gd name="connsiteX11" fmla="*/ 1119378 w 1135063"/>
                    <a:gd name="connsiteY11" fmla="*/ 1171575 h 1171575"/>
                    <a:gd name="connsiteX12" fmla="*/ 15685 w 1135063"/>
                    <a:gd name="connsiteY12" fmla="*/ 1171575 h 1171575"/>
                    <a:gd name="connsiteX13" fmla="*/ 0 w 1135063"/>
                    <a:gd name="connsiteY13" fmla="*/ 1155798 h 1171575"/>
                    <a:gd name="connsiteX14" fmla="*/ 0 w 1135063"/>
                    <a:gd name="connsiteY14" fmla="*/ 1071172 h 1171575"/>
                    <a:gd name="connsiteX15" fmla="*/ 15685 w 1135063"/>
                    <a:gd name="connsiteY15" fmla="*/ 1055395 h 1171575"/>
                    <a:gd name="connsiteX16" fmla="*/ 79140 w 1135063"/>
                    <a:gd name="connsiteY16" fmla="*/ 1055395 h 1171575"/>
                    <a:gd name="connsiteX17" fmla="*/ 79140 w 1135063"/>
                    <a:gd name="connsiteY17" fmla="*/ 1023840 h 1171575"/>
                    <a:gd name="connsiteX18" fmla="*/ 94826 w 1135063"/>
                    <a:gd name="connsiteY18" fmla="*/ 1008062 h 1171575"/>
                    <a:gd name="connsiteX19" fmla="*/ 971550 w 1135063"/>
                    <a:gd name="connsiteY19" fmla="*/ 434975 h 1171575"/>
                    <a:gd name="connsiteX20" fmla="*/ 1003300 w 1135063"/>
                    <a:gd name="connsiteY20" fmla="*/ 461963 h 1171575"/>
                    <a:gd name="connsiteX21" fmla="*/ 1003300 w 1135063"/>
                    <a:gd name="connsiteY21" fmla="*/ 977900 h 1171575"/>
                    <a:gd name="connsiteX22" fmla="*/ 971550 w 1135063"/>
                    <a:gd name="connsiteY22" fmla="*/ 977900 h 1171575"/>
                    <a:gd name="connsiteX23" fmla="*/ 163513 w 1135063"/>
                    <a:gd name="connsiteY23" fmla="*/ 434975 h 1171575"/>
                    <a:gd name="connsiteX24" fmla="*/ 163513 w 1135063"/>
                    <a:gd name="connsiteY24" fmla="*/ 977900 h 1171575"/>
                    <a:gd name="connsiteX25" fmla="*/ 131763 w 1135063"/>
                    <a:gd name="connsiteY25" fmla="*/ 977900 h 1171575"/>
                    <a:gd name="connsiteX26" fmla="*/ 131763 w 1135063"/>
                    <a:gd name="connsiteY26" fmla="*/ 461963 h 1171575"/>
                    <a:gd name="connsiteX27" fmla="*/ 240529 w 1135063"/>
                    <a:gd name="connsiteY27" fmla="*/ 0 h 1171575"/>
                    <a:gd name="connsiteX28" fmla="*/ 329385 w 1135063"/>
                    <a:gd name="connsiteY28" fmla="*/ 0 h 1171575"/>
                    <a:gd name="connsiteX29" fmla="*/ 336551 w 1135063"/>
                    <a:gd name="connsiteY29" fmla="*/ 7117 h 1171575"/>
                    <a:gd name="connsiteX30" fmla="*/ 336551 w 1135063"/>
                    <a:gd name="connsiteY30" fmla="*/ 76857 h 1171575"/>
                    <a:gd name="connsiteX31" fmla="*/ 233363 w 1135063"/>
                    <a:gd name="connsiteY31" fmla="*/ 165100 h 1171575"/>
                    <a:gd name="connsiteX32" fmla="*/ 233363 w 1135063"/>
                    <a:gd name="connsiteY32" fmla="*/ 7117 h 1171575"/>
                    <a:gd name="connsiteX33" fmla="*/ 240529 w 1135063"/>
                    <a:gd name="connsiteY33" fmla="*/ 0 h 11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135063" h="1171575">
                      <a:moveTo>
                        <a:pt x="94826" y="1008062"/>
                      </a:moveTo>
                      <a:cubicBezTo>
                        <a:pt x="94826" y="1008062"/>
                        <a:pt x="94826" y="1008062"/>
                        <a:pt x="132614" y="1008062"/>
                      </a:cubicBezTo>
                      <a:cubicBezTo>
                        <a:pt x="132614" y="1008062"/>
                        <a:pt x="132614" y="1008062"/>
                        <a:pt x="163985" y="1008062"/>
                      </a:cubicBezTo>
                      <a:cubicBezTo>
                        <a:pt x="163985" y="1008062"/>
                        <a:pt x="163985" y="1008062"/>
                        <a:pt x="971078" y="1008062"/>
                      </a:cubicBezTo>
                      <a:cubicBezTo>
                        <a:pt x="971078" y="1008062"/>
                        <a:pt x="971078" y="1008062"/>
                        <a:pt x="1002449" y="1008062"/>
                      </a:cubicBezTo>
                      <a:cubicBezTo>
                        <a:pt x="1002449" y="1008062"/>
                        <a:pt x="1002449" y="1008062"/>
                        <a:pt x="1040237" y="1008062"/>
                      </a:cubicBezTo>
                      <a:cubicBezTo>
                        <a:pt x="1049506" y="1008062"/>
                        <a:pt x="1055922" y="1015234"/>
                        <a:pt x="1055922" y="1023840"/>
                      </a:cubicBezTo>
                      <a:cubicBezTo>
                        <a:pt x="1055922" y="1023840"/>
                        <a:pt x="1055922" y="1023840"/>
                        <a:pt x="1055922" y="1055395"/>
                      </a:cubicBezTo>
                      <a:cubicBezTo>
                        <a:pt x="1055922" y="1055395"/>
                        <a:pt x="1055922" y="1055395"/>
                        <a:pt x="1119378" y="1055395"/>
                      </a:cubicBezTo>
                      <a:cubicBezTo>
                        <a:pt x="1127933" y="1055395"/>
                        <a:pt x="1135063" y="1062566"/>
                        <a:pt x="1135063" y="1071172"/>
                      </a:cubicBezTo>
                      <a:cubicBezTo>
                        <a:pt x="1135063" y="1071172"/>
                        <a:pt x="1135063" y="1071172"/>
                        <a:pt x="1135063" y="1155798"/>
                      </a:cubicBezTo>
                      <a:cubicBezTo>
                        <a:pt x="1135063" y="1164404"/>
                        <a:pt x="1127933" y="1171575"/>
                        <a:pt x="1119378" y="1171575"/>
                      </a:cubicBezTo>
                      <a:cubicBezTo>
                        <a:pt x="1119378" y="1171575"/>
                        <a:pt x="1119378" y="1171575"/>
                        <a:pt x="15685" y="1171575"/>
                      </a:cubicBezTo>
                      <a:cubicBezTo>
                        <a:pt x="7130" y="1171575"/>
                        <a:pt x="0" y="1164404"/>
                        <a:pt x="0" y="1155798"/>
                      </a:cubicBezTo>
                      <a:cubicBezTo>
                        <a:pt x="0" y="1155798"/>
                        <a:pt x="0" y="1155798"/>
                        <a:pt x="0" y="1071172"/>
                      </a:cubicBezTo>
                      <a:cubicBezTo>
                        <a:pt x="0" y="1062566"/>
                        <a:pt x="7130" y="1055395"/>
                        <a:pt x="15685" y="1055395"/>
                      </a:cubicBezTo>
                      <a:cubicBezTo>
                        <a:pt x="15685" y="1055395"/>
                        <a:pt x="15685" y="1055395"/>
                        <a:pt x="79140" y="1055395"/>
                      </a:cubicBezTo>
                      <a:cubicBezTo>
                        <a:pt x="79140" y="1055395"/>
                        <a:pt x="79140" y="1055395"/>
                        <a:pt x="79140" y="1023840"/>
                      </a:cubicBezTo>
                      <a:cubicBezTo>
                        <a:pt x="79140" y="1015234"/>
                        <a:pt x="85557" y="1008062"/>
                        <a:pt x="94826" y="1008062"/>
                      </a:cubicBezTo>
                      <a:close/>
                      <a:moveTo>
                        <a:pt x="971550" y="434975"/>
                      </a:moveTo>
                      <a:lnTo>
                        <a:pt x="1003300" y="461963"/>
                      </a:lnTo>
                      <a:lnTo>
                        <a:pt x="1003300" y="977900"/>
                      </a:lnTo>
                      <a:lnTo>
                        <a:pt x="971550" y="977900"/>
                      </a:lnTo>
                      <a:close/>
                      <a:moveTo>
                        <a:pt x="163513" y="434975"/>
                      </a:moveTo>
                      <a:lnTo>
                        <a:pt x="163513" y="977900"/>
                      </a:lnTo>
                      <a:lnTo>
                        <a:pt x="131763" y="977900"/>
                      </a:lnTo>
                      <a:lnTo>
                        <a:pt x="131763" y="461963"/>
                      </a:lnTo>
                      <a:close/>
                      <a:moveTo>
                        <a:pt x="240529" y="0"/>
                      </a:moveTo>
                      <a:cubicBezTo>
                        <a:pt x="240529" y="0"/>
                        <a:pt x="240529" y="0"/>
                        <a:pt x="329385" y="0"/>
                      </a:cubicBezTo>
                      <a:cubicBezTo>
                        <a:pt x="333685" y="0"/>
                        <a:pt x="336551" y="2847"/>
                        <a:pt x="336551" y="7117"/>
                      </a:cubicBezTo>
                      <a:lnTo>
                        <a:pt x="336551" y="76857"/>
                      </a:lnTo>
                      <a:cubicBezTo>
                        <a:pt x="336551" y="76857"/>
                        <a:pt x="336551" y="76857"/>
                        <a:pt x="233363" y="165100"/>
                      </a:cubicBezTo>
                      <a:cubicBezTo>
                        <a:pt x="233363" y="165100"/>
                        <a:pt x="233363" y="165100"/>
                        <a:pt x="233363" y="7117"/>
                      </a:cubicBezTo>
                      <a:cubicBezTo>
                        <a:pt x="233363" y="2847"/>
                        <a:pt x="236230" y="0"/>
                        <a:pt x="240529"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sp>
              <p:nvSpPr>
                <p:cNvPr id="28" name="Freeform 11">
                  <a:extLst>
                    <a:ext uri="{FF2B5EF4-FFF2-40B4-BE49-F238E27FC236}">
                      <a16:creationId xmlns:a16="http://schemas.microsoft.com/office/drawing/2014/main" id="{DCFF145F-5BCE-49A1-881F-59194346AB27}"/>
                    </a:ext>
                  </a:extLst>
                </p:cNvPr>
                <p:cNvSpPr>
                  <a:spLocks/>
                </p:cNvSpPr>
                <p:nvPr/>
              </p:nvSpPr>
              <p:spPr bwMode="auto">
                <a:xfrm>
                  <a:off x="5545138" y="2831048"/>
                  <a:ext cx="1096963" cy="1056740"/>
                </a:xfrm>
                <a:custGeom>
                  <a:avLst/>
                  <a:gdLst>
                    <a:gd name="connsiteX0" fmla="*/ 613618 w 1096963"/>
                    <a:gd name="connsiteY0" fmla="*/ 705902 h 1056740"/>
                    <a:gd name="connsiteX1" fmla="*/ 775446 w 1096963"/>
                    <a:gd name="connsiteY1" fmla="*/ 705902 h 1056740"/>
                    <a:gd name="connsiteX2" fmla="*/ 782638 w 1096963"/>
                    <a:gd name="connsiteY2" fmla="*/ 713762 h 1056740"/>
                    <a:gd name="connsiteX3" fmla="*/ 782638 w 1096963"/>
                    <a:gd name="connsiteY3" fmla="*/ 1048880 h 1056740"/>
                    <a:gd name="connsiteX4" fmla="*/ 775446 w 1096963"/>
                    <a:gd name="connsiteY4" fmla="*/ 1056740 h 1056740"/>
                    <a:gd name="connsiteX5" fmla="*/ 613618 w 1096963"/>
                    <a:gd name="connsiteY5" fmla="*/ 1056740 h 1056740"/>
                    <a:gd name="connsiteX6" fmla="*/ 606425 w 1096963"/>
                    <a:gd name="connsiteY6" fmla="*/ 1048880 h 1056740"/>
                    <a:gd name="connsiteX7" fmla="*/ 606425 w 1096963"/>
                    <a:gd name="connsiteY7" fmla="*/ 713762 h 1056740"/>
                    <a:gd name="connsiteX8" fmla="*/ 613618 w 1096963"/>
                    <a:gd name="connsiteY8" fmla="*/ 705902 h 1056740"/>
                    <a:gd name="connsiteX9" fmla="*/ 323041 w 1096963"/>
                    <a:gd name="connsiteY9" fmla="*/ 705902 h 1056740"/>
                    <a:gd name="connsiteX10" fmla="*/ 483411 w 1096963"/>
                    <a:gd name="connsiteY10" fmla="*/ 705902 h 1056740"/>
                    <a:gd name="connsiteX11" fmla="*/ 490538 w 1096963"/>
                    <a:gd name="connsiteY11" fmla="*/ 713065 h 1056740"/>
                    <a:gd name="connsiteX12" fmla="*/ 490538 w 1096963"/>
                    <a:gd name="connsiteY12" fmla="*/ 874952 h 1056740"/>
                    <a:gd name="connsiteX13" fmla="*/ 483411 w 1096963"/>
                    <a:gd name="connsiteY13" fmla="*/ 882115 h 1056740"/>
                    <a:gd name="connsiteX14" fmla="*/ 323041 w 1096963"/>
                    <a:gd name="connsiteY14" fmla="*/ 882115 h 1056740"/>
                    <a:gd name="connsiteX15" fmla="*/ 315913 w 1096963"/>
                    <a:gd name="connsiteY15" fmla="*/ 874952 h 1056740"/>
                    <a:gd name="connsiteX16" fmla="*/ 315913 w 1096963"/>
                    <a:gd name="connsiteY16" fmla="*/ 713065 h 1056740"/>
                    <a:gd name="connsiteX17" fmla="*/ 323041 w 1096963"/>
                    <a:gd name="connsiteY17" fmla="*/ 705902 h 1056740"/>
                    <a:gd name="connsiteX18" fmla="*/ 613618 w 1096963"/>
                    <a:gd name="connsiteY18" fmla="*/ 432852 h 1056740"/>
                    <a:gd name="connsiteX19" fmla="*/ 775446 w 1096963"/>
                    <a:gd name="connsiteY19" fmla="*/ 432852 h 1056740"/>
                    <a:gd name="connsiteX20" fmla="*/ 782638 w 1096963"/>
                    <a:gd name="connsiteY20" fmla="*/ 440015 h 1056740"/>
                    <a:gd name="connsiteX21" fmla="*/ 782638 w 1096963"/>
                    <a:gd name="connsiteY21" fmla="*/ 601902 h 1056740"/>
                    <a:gd name="connsiteX22" fmla="*/ 775446 w 1096963"/>
                    <a:gd name="connsiteY22" fmla="*/ 609065 h 1056740"/>
                    <a:gd name="connsiteX23" fmla="*/ 613618 w 1096963"/>
                    <a:gd name="connsiteY23" fmla="*/ 609065 h 1056740"/>
                    <a:gd name="connsiteX24" fmla="*/ 606425 w 1096963"/>
                    <a:gd name="connsiteY24" fmla="*/ 601902 h 1056740"/>
                    <a:gd name="connsiteX25" fmla="*/ 606425 w 1096963"/>
                    <a:gd name="connsiteY25" fmla="*/ 440015 h 1056740"/>
                    <a:gd name="connsiteX26" fmla="*/ 613618 w 1096963"/>
                    <a:gd name="connsiteY26" fmla="*/ 432852 h 1056740"/>
                    <a:gd name="connsiteX27" fmla="*/ 323041 w 1096963"/>
                    <a:gd name="connsiteY27" fmla="*/ 432852 h 1056740"/>
                    <a:gd name="connsiteX28" fmla="*/ 483411 w 1096963"/>
                    <a:gd name="connsiteY28" fmla="*/ 432852 h 1056740"/>
                    <a:gd name="connsiteX29" fmla="*/ 490538 w 1096963"/>
                    <a:gd name="connsiteY29" fmla="*/ 440015 h 1056740"/>
                    <a:gd name="connsiteX30" fmla="*/ 490538 w 1096963"/>
                    <a:gd name="connsiteY30" fmla="*/ 601902 h 1056740"/>
                    <a:gd name="connsiteX31" fmla="*/ 483411 w 1096963"/>
                    <a:gd name="connsiteY31" fmla="*/ 609065 h 1056740"/>
                    <a:gd name="connsiteX32" fmla="*/ 323041 w 1096963"/>
                    <a:gd name="connsiteY32" fmla="*/ 609065 h 1056740"/>
                    <a:gd name="connsiteX33" fmla="*/ 315913 w 1096963"/>
                    <a:gd name="connsiteY33" fmla="*/ 601902 h 1056740"/>
                    <a:gd name="connsiteX34" fmla="*/ 315913 w 1096963"/>
                    <a:gd name="connsiteY34" fmla="*/ 440015 h 1056740"/>
                    <a:gd name="connsiteX35" fmla="*/ 323041 w 1096963"/>
                    <a:gd name="connsiteY35" fmla="*/ 432852 h 1056740"/>
                    <a:gd name="connsiteX36" fmla="*/ 543489 w 1096963"/>
                    <a:gd name="connsiteY36" fmla="*/ 1605 h 1056740"/>
                    <a:gd name="connsiteX37" fmla="*/ 553474 w 1096963"/>
                    <a:gd name="connsiteY37" fmla="*/ 1605 h 1056740"/>
                    <a:gd name="connsiteX38" fmla="*/ 1094823 w 1096963"/>
                    <a:gd name="connsiteY38" fmla="*/ 468895 h 1056740"/>
                    <a:gd name="connsiteX39" fmla="*/ 1096963 w 1096963"/>
                    <a:gd name="connsiteY39" fmla="*/ 474602 h 1056740"/>
                    <a:gd name="connsiteX40" fmla="*/ 1096963 w 1096963"/>
                    <a:gd name="connsiteY40" fmla="*/ 582329 h 1056740"/>
                    <a:gd name="connsiteX41" fmla="*/ 1085551 w 1096963"/>
                    <a:gd name="connsiteY41" fmla="*/ 588036 h 1056740"/>
                    <a:gd name="connsiteX42" fmla="*/ 983558 w 1096963"/>
                    <a:gd name="connsiteY42" fmla="*/ 499572 h 1056740"/>
                    <a:gd name="connsiteX43" fmla="*/ 956455 w 1096963"/>
                    <a:gd name="connsiteY43" fmla="*/ 476743 h 1056740"/>
                    <a:gd name="connsiteX44" fmla="*/ 553474 w 1096963"/>
                    <a:gd name="connsiteY44" fmla="*/ 128594 h 1056740"/>
                    <a:gd name="connsiteX45" fmla="*/ 543489 w 1096963"/>
                    <a:gd name="connsiteY45" fmla="*/ 128594 h 1056740"/>
                    <a:gd name="connsiteX46" fmla="*/ 140509 w 1096963"/>
                    <a:gd name="connsiteY46" fmla="*/ 476743 h 1056740"/>
                    <a:gd name="connsiteX47" fmla="*/ 113405 w 1096963"/>
                    <a:gd name="connsiteY47" fmla="*/ 499572 h 1056740"/>
                    <a:gd name="connsiteX48" fmla="*/ 11412 w 1096963"/>
                    <a:gd name="connsiteY48" fmla="*/ 588036 h 1056740"/>
                    <a:gd name="connsiteX49" fmla="*/ 0 w 1096963"/>
                    <a:gd name="connsiteY49" fmla="*/ 582329 h 1056740"/>
                    <a:gd name="connsiteX50" fmla="*/ 0 w 1096963"/>
                    <a:gd name="connsiteY50" fmla="*/ 474602 h 1056740"/>
                    <a:gd name="connsiteX51" fmla="*/ 2140 w 1096963"/>
                    <a:gd name="connsiteY51" fmla="*/ 468895 h 1056740"/>
                    <a:gd name="connsiteX52" fmla="*/ 214685 w 1096963"/>
                    <a:gd name="connsiteY52" fmla="*/ 285546 h 1056740"/>
                    <a:gd name="connsiteX53" fmla="*/ 317392 w 1096963"/>
                    <a:gd name="connsiteY53" fmla="*/ 197082 h 1056740"/>
                    <a:gd name="connsiteX54" fmla="*/ 543489 w 1096963"/>
                    <a:gd name="connsiteY54" fmla="*/ 1605 h 1056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096963" h="1056740">
                      <a:moveTo>
                        <a:pt x="613618" y="705902"/>
                      </a:moveTo>
                      <a:cubicBezTo>
                        <a:pt x="613618" y="705902"/>
                        <a:pt x="613618" y="705902"/>
                        <a:pt x="775446" y="705902"/>
                      </a:cubicBezTo>
                      <a:cubicBezTo>
                        <a:pt x="779761" y="705902"/>
                        <a:pt x="782638" y="709475"/>
                        <a:pt x="782638" y="713762"/>
                      </a:cubicBezTo>
                      <a:cubicBezTo>
                        <a:pt x="782638" y="713762"/>
                        <a:pt x="782638" y="713762"/>
                        <a:pt x="782638" y="1048880"/>
                      </a:cubicBezTo>
                      <a:cubicBezTo>
                        <a:pt x="782638" y="1053167"/>
                        <a:pt x="779761" y="1056740"/>
                        <a:pt x="775446" y="1056740"/>
                      </a:cubicBezTo>
                      <a:cubicBezTo>
                        <a:pt x="775446" y="1056740"/>
                        <a:pt x="775446" y="1056740"/>
                        <a:pt x="613618" y="1056740"/>
                      </a:cubicBezTo>
                      <a:cubicBezTo>
                        <a:pt x="610021" y="1056740"/>
                        <a:pt x="606425" y="1053167"/>
                        <a:pt x="606425" y="1048880"/>
                      </a:cubicBezTo>
                      <a:cubicBezTo>
                        <a:pt x="606425" y="1048880"/>
                        <a:pt x="606425" y="1048880"/>
                        <a:pt x="606425" y="713762"/>
                      </a:cubicBezTo>
                      <a:cubicBezTo>
                        <a:pt x="606425" y="709475"/>
                        <a:pt x="610021" y="705902"/>
                        <a:pt x="613618" y="705902"/>
                      </a:cubicBezTo>
                      <a:close/>
                      <a:moveTo>
                        <a:pt x="323041" y="705902"/>
                      </a:moveTo>
                      <a:cubicBezTo>
                        <a:pt x="323041" y="705902"/>
                        <a:pt x="323041" y="705902"/>
                        <a:pt x="483411" y="705902"/>
                      </a:cubicBezTo>
                      <a:cubicBezTo>
                        <a:pt x="486974" y="705902"/>
                        <a:pt x="490538" y="709484"/>
                        <a:pt x="490538" y="713065"/>
                      </a:cubicBezTo>
                      <a:cubicBezTo>
                        <a:pt x="490538" y="713065"/>
                        <a:pt x="490538" y="713065"/>
                        <a:pt x="490538" y="874952"/>
                      </a:cubicBezTo>
                      <a:cubicBezTo>
                        <a:pt x="490538" y="878534"/>
                        <a:pt x="486974" y="882115"/>
                        <a:pt x="483411" y="882115"/>
                      </a:cubicBezTo>
                      <a:cubicBezTo>
                        <a:pt x="483411" y="882115"/>
                        <a:pt x="483411" y="882115"/>
                        <a:pt x="323041" y="882115"/>
                      </a:cubicBezTo>
                      <a:cubicBezTo>
                        <a:pt x="318764" y="882115"/>
                        <a:pt x="315913" y="878534"/>
                        <a:pt x="315913" y="874952"/>
                      </a:cubicBezTo>
                      <a:cubicBezTo>
                        <a:pt x="315913" y="874952"/>
                        <a:pt x="315913" y="874952"/>
                        <a:pt x="315913" y="713065"/>
                      </a:cubicBezTo>
                      <a:cubicBezTo>
                        <a:pt x="315913" y="709484"/>
                        <a:pt x="318764" y="705902"/>
                        <a:pt x="323041" y="705902"/>
                      </a:cubicBezTo>
                      <a:close/>
                      <a:moveTo>
                        <a:pt x="613618" y="432852"/>
                      </a:moveTo>
                      <a:cubicBezTo>
                        <a:pt x="613618" y="432852"/>
                        <a:pt x="613618" y="432852"/>
                        <a:pt x="775446" y="432852"/>
                      </a:cubicBezTo>
                      <a:cubicBezTo>
                        <a:pt x="779761" y="432852"/>
                        <a:pt x="782638" y="436434"/>
                        <a:pt x="782638" y="440015"/>
                      </a:cubicBezTo>
                      <a:cubicBezTo>
                        <a:pt x="782638" y="440015"/>
                        <a:pt x="782638" y="440015"/>
                        <a:pt x="782638" y="601902"/>
                      </a:cubicBezTo>
                      <a:cubicBezTo>
                        <a:pt x="782638" y="605484"/>
                        <a:pt x="779761" y="609065"/>
                        <a:pt x="775446" y="609065"/>
                      </a:cubicBezTo>
                      <a:cubicBezTo>
                        <a:pt x="775446" y="609065"/>
                        <a:pt x="775446" y="609065"/>
                        <a:pt x="613618" y="609065"/>
                      </a:cubicBezTo>
                      <a:cubicBezTo>
                        <a:pt x="610021" y="609065"/>
                        <a:pt x="606425" y="605484"/>
                        <a:pt x="606425" y="601902"/>
                      </a:cubicBezTo>
                      <a:cubicBezTo>
                        <a:pt x="606425" y="601902"/>
                        <a:pt x="606425" y="601902"/>
                        <a:pt x="606425" y="440015"/>
                      </a:cubicBezTo>
                      <a:cubicBezTo>
                        <a:pt x="606425" y="436434"/>
                        <a:pt x="610021" y="432852"/>
                        <a:pt x="613618" y="432852"/>
                      </a:cubicBezTo>
                      <a:close/>
                      <a:moveTo>
                        <a:pt x="323041" y="432852"/>
                      </a:moveTo>
                      <a:cubicBezTo>
                        <a:pt x="323041" y="432852"/>
                        <a:pt x="323041" y="432852"/>
                        <a:pt x="483411" y="432852"/>
                      </a:cubicBezTo>
                      <a:cubicBezTo>
                        <a:pt x="486974" y="432852"/>
                        <a:pt x="490538" y="436434"/>
                        <a:pt x="490538" y="440015"/>
                      </a:cubicBezTo>
                      <a:cubicBezTo>
                        <a:pt x="490538" y="440015"/>
                        <a:pt x="490538" y="440015"/>
                        <a:pt x="490538" y="601902"/>
                      </a:cubicBezTo>
                      <a:cubicBezTo>
                        <a:pt x="490538" y="605484"/>
                        <a:pt x="486974" y="609065"/>
                        <a:pt x="483411" y="609065"/>
                      </a:cubicBezTo>
                      <a:cubicBezTo>
                        <a:pt x="483411" y="609065"/>
                        <a:pt x="483411" y="609065"/>
                        <a:pt x="323041" y="609065"/>
                      </a:cubicBezTo>
                      <a:cubicBezTo>
                        <a:pt x="318764" y="609065"/>
                        <a:pt x="315913" y="605484"/>
                        <a:pt x="315913" y="601902"/>
                      </a:cubicBezTo>
                      <a:cubicBezTo>
                        <a:pt x="315913" y="601902"/>
                        <a:pt x="315913" y="601902"/>
                        <a:pt x="315913" y="440015"/>
                      </a:cubicBezTo>
                      <a:cubicBezTo>
                        <a:pt x="315913" y="436434"/>
                        <a:pt x="318764" y="432852"/>
                        <a:pt x="323041" y="432852"/>
                      </a:cubicBezTo>
                      <a:close/>
                      <a:moveTo>
                        <a:pt x="543489" y="1605"/>
                      </a:moveTo>
                      <a:cubicBezTo>
                        <a:pt x="546342" y="-535"/>
                        <a:pt x="550621" y="-535"/>
                        <a:pt x="553474" y="1605"/>
                      </a:cubicBezTo>
                      <a:cubicBezTo>
                        <a:pt x="553474" y="1605"/>
                        <a:pt x="553474" y="1605"/>
                        <a:pt x="1094823" y="468895"/>
                      </a:cubicBezTo>
                      <a:cubicBezTo>
                        <a:pt x="1096250" y="470322"/>
                        <a:pt x="1096963" y="472462"/>
                        <a:pt x="1096963" y="474602"/>
                      </a:cubicBezTo>
                      <a:cubicBezTo>
                        <a:pt x="1096963" y="474602"/>
                        <a:pt x="1096963" y="474602"/>
                        <a:pt x="1096963" y="582329"/>
                      </a:cubicBezTo>
                      <a:cubicBezTo>
                        <a:pt x="1096963" y="588749"/>
                        <a:pt x="1089831" y="591603"/>
                        <a:pt x="1085551" y="588036"/>
                      </a:cubicBezTo>
                      <a:cubicBezTo>
                        <a:pt x="1085551" y="588036"/>
                        <a:pt x="1085551" y="588036"/>
                        <a:pt x="983558" y="499572"/>
                      </a:cubicBezTo>
                      <a:cubicBezTo>
                        <a:pt x="983558" y="499572"/>
                        <a:pt x="983558" y="499572"/>
                        <a:pt x="956455" y="476743"/>
                      </a:cubicBezTo>
                      <a:cubicBezTo>
                        <a:pt x="956455" y="476743"/>
                        <a:pt x="956455" y="476743"/>
                        <a:pt x="553474" y="128594"/>
                      </a:cubicBezTo>
                      <a:cubicBezTo>
                        <a:pt x="550621" y="125740"/>
                        <a:pt x="546342" y="125740"/>
                        <a:pt x="543489" y="128594"/>
                      </a:cubicBezTo>
                      <a:cubicBezTo>
                        <a:pt x="543489" y="128594"/>
                        <a:pt x="543489" y="128594"/>
                        <a:pt x="140509" y="476743"/>
                      </a:cubicBezTo>
                      <a:cubicBezTo>
                        <a:pt x="140509" y="476743"/>
                        <a:pt x="140509" y="476743"/>
                        <a:pt x="113405" y="499572"/>
                      </a:cubicBezTo>
                      <a:cubicBezTo>
                        <a:pt x="113405" y="499572"/>
                        <a:pt x="113405" y="499572"/>
                        <a:pt x="11412" y="588036"/>
                      </a:cubicBezTo>
                      <a:cubicBezTo>
                        <a:pt x="7133" y="591603"/>
                        <a:pt x="0" y="588749"/>
                        <a:pt x="0" y="582329"/>
                      </a:cubicBezTo>
                      <a:cubicBezTo>
                        <a:pt x="0" y="582329"/>
                        <a:pt x="0" y="582329"/>
                        <a:pt x="0" y="474602"/>
                      </a:cubicBezTo>
                      <a:cubicBezTo>
                        <a:pt x="0" y="472462"/>
                        <a:pt x="713" y="470322"/>
                        <a:pt x="2140" y="468895"/>
                      </a:cubicBezTo>
                      <a:cubicBezTo>
                        <a:pt x="2140" y="468895"/>
                        <a:pt x="2140" y="468895"/>
                        <a:pt x="214685" y="285546"/>
                      </a:cubicBezTo>
                      <a:cubicBezTo>
                        <a:pt x="214685" y="285546"/>
                        <a:pt x="214685" y="285546"/>
                        <a:pt x="317392" y="197082"/>
                      </a:cubicBezTo>
                      <a:cubicBezTo>
                        <a:pt x="317392" y="197082"/>
                        <a:pt x="317392" y="197082"/>
                        <a:pt x="543489" y="1605"/>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grpSp>
        </p:grpSp>
        <p:grpSp>
          <p:nvGrpSpPr>
            <p:cNvPr id="22" name="Group 21">
              <a:extLst>
                <a:ext uri="{FF2B5EF4-FFF2-40B4-BE49-F238E27FC236}">
                  <a16:creationId xmlns:a16="http://schemas.microsoft.com/office/drawing/2014/main" id="{15A923E3-869D-485E-972E-F748B4ACB1D7}"/>
                </a:ext>
              </a:extLst>
            </p:cNvPr>
            <p:cNvGrpSpPr>
              <a:grpSpLocks noChangeAspect="1"/>
            </p:cNvGrpSpPr>
            <p:nvPr/>
          </p:nvGrpSpPr>
          <p:grpSpPr>
            <a:xfrm>
              <a:off x="598189" y="1637245"/>
              <a:ext cx="306910" cy="306910"/>
              <a:chOff x="628650" y="2655888"/>
              <a:chExt cx="269875" cy="269875"/>
            </a:xfrm>
          </p:grpSpPr>
          <p:sp>
            <p:nvSpPr>
              <p:cNvPr id="23" name="Oval 18">
                <a:extLst>
                  <a:ext uri="{FF2B5EF4-FFF2-40B4-BE49-F238E27FC236}">
                    <a16:creationId xmlns:a16="http://schemas.microsoft.com/office/drawing/2014/main" id="{1C586A61-29F4-442A-BF93-DC5AE80DF95F}"/>
                  </a:ext>
                </a:extLst>
              </p:cNvPr>
              <p:cNvSpPr>
                <a:spLocks noChangeArrowheads="1"/>
              </p:cNvSpPr>
              <p:nvPr/>
            </p:nvSpPr>
            <p:spPr bwMode="auto">
              <a:xfrm>
                <a:off x="628650" y="2655888"/>
                <a:ext cx="269875" cy="269875"/>
              </a:xfrm>
              <a:prstGeom prst="ellipse">
                <a:avLst/>
              </a:pr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sp>
            <p:nvSpPr>
              <p:cNvPr id="24" name="Freeform 19">
                <a:extLst>
                  <a:ext uri="{FF2B5EF4-FFF2-40B4-BE49-F238E27FC236}">
                    <a16:creationId xmlns:a16="http://schemas.microsoft.com/office/drawing/2014/main" id="{8D4747D2-E690-4B2C-9621-F2C4AF6B0AEE}"/>
                  </a:ext>
                </a:extLst>
              </p:cNvPr>
              <p:cNvSpPr>
                <a:spLocks/>
              </p:cNvSpPr>
              <p:nvPr/>
            </p:nvSpPr>
            <p:spPr bwMode="auto">
              <a:xfrm>
                <a:off x="708025" y="2735263"/>
                <a:ext cx="111125" cy="111125"/>
              </a:xfrm>
              <a:custGeom>
                <a:avLst/>
                <a:gdLst>
                  <a:gd name="T0" fmla="*/ 63 w 70"/>
                  <a:gd name="T1" fmla="*/ 0 h 70"/>
                  <a:gd name="T2" fmla="*/ 35 w 70"/>
                  <a:gd name="T3" fmla="*/ 29 h 70"/>
                  <a:gd name="T4" fmla="*/ 6 w 70"/>
                  <a:gd name="T5" fmla="*/ 0 h 70"/>
                  <a:gd name="T6" fmla="*/ 0 w 70"/>
                  <a:gd name="T7" fmla="*/ 6 h 70"/>
                  <a:gd name="T8" fmla="*/ 28 w 70"/>
                  <a:gd name="T9" fmla="*/ 35 h 70"/>
                  <a:gd name="T10" fmla="*/ 0 w 70"/>
                  <a:gd name="T11" fmla="*/ 63 h 70"/>
                  <a:gd name="T12" fmla="*/ 6 w 70"/>
                  <a:gd name="T13" fmla="*/ 70 h 70"/>
                  <a:gd name="T14" fmla="*/ 35 w 70"/>
                  <a:gd name="T15" fmla="*/ 41 h 70"/>
                  <a:gd name="T16" fmla="*/ 63 w 70"/>
                  <a:gd name="T17" fmla="*/ 70 h 70"/>
                  <a:gd name="T18" fmla="*/ 70 w 70"/>
                  <a:gd name="T19" fmla="*/ 63 h 70"/>
                  <a:gd name="T20" fmla="*/ 41 w 70"/>
                  <a:gd name="T21" fmla="*/ 35 h 70"/>
                  <a:gd name="T22" fmla="*/ 70 w 70"/>
                  <a:gd name="T23" fmla="*/ 6 h 70"/>
                  <a:gd name="T24" fmla="*/ 63 w 70"/>
                  <a:gd name="T25" fmla="*/ 0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70">
                    <a:moveTo>
                      <a:pt x="63" y="0"/>
                    </a:moveTo>
                    <a:lnTo>
                      <a:pt x="35" y="29"/>
                    </a:lnTo>
                    <a:lnTo>
                      <a:pt x="6" y="0"/>
                    </a:lnTo>
                    <a:lnTo>
                      <a:pt x="0" y="6"/>
                    </a:lnTo>
                    <a:lnTo>
                      <a:pt x="28" y="35"/>
                    </a:lnTo>
                    <a:lnTo>
                      <a:pt x="0" y="63"/>
                    </a:lnTo>
                    <a:lnTo>
                      <a:pt x="6" y="70"/>
                    </a:lnTo>
                    <a:lnTo>
                      <a:pt x="35" y="41"/>
                    </a:lnTo>
                    <a:lnTo>
                      <a:pt x="63" y="70"/>
                    </a:lnTo>
                    <a:lnTo>
                      <a:pt x="70" y="63"/>
                    </a:lnTo>
                    <a:lnTo>
                      <a:pt x="41" y="35"/>
                    </a:lnTo>
                    <a:lnTo>
                      <a:pt x="70" y="6"/>
                    </a:lnTo>
                    <a:lnTo>
                      <a:pt x="63" y="0"/>
                    </a:ln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grpSp>
      </p:grpSp>
      <p:grpSp>
        <p:nvGrpSpPr>
          <p:cNvPr id="29" name="Group 28">
            <a:extLst>
              <a:ext uri="{FF2B5EF4-FFF2-40B4-BE49-F238E27FC236}">
                <a16:creationId xmlns:a16="http://schemas.microsoft.com/office/drawing/2014/main" id="{60AFF908-DAED-4AA1-9753-DCCDD69A9AED}"/>
              </a:ext>
            </a:extLst>
          </p:cNvPr>
          <p:cNvGrpSpPr>
            <a:grpSpLocks noChangeAspect="1"/>
          </p:cNvGrpSpPr>
          <p:nvPr/>
        </p:nvGrpSpPr>
        <p:grpSpPr>
          <a:xfrm>
            <a:off x="1814659" y="1773764"/>
            <a:ext cx="1305026" cy="1306285"/>
            <a:chOff x="5273675" y="2570163"/>
            <a:chExt cx="1644650" cy="1646237"/>
          </a:xfrm>
        </p:grpSpPr>
        <p:sp>
          <p:nvSpPr>
            <p:cNvPr id="30" name="AutoShape 35">
              <a:extLst>
                <a:ext uri="{FF2B5EF4-FFF2-40B4-BE49-F238E27FC236}">
                  <a16:creationId xmlns:a16="http://schemas.microsoft.com/office/drawing/2014/main" id="{A78D3E1F-8605-4380-BDDF-492FB2C7C18D}"/>
                </a:ext>
              </a:extLst>
            </p:cNvPr>
            <p:cNvSpPr>
              <a:spLocks noChangeAspect="1" noChangeArrowheads="1" noTextEdit="1"/>
            </p:cNvSpPr>
            <p:nvPr/>
          </p:nvSpPr>
          <p:spPr bwMode="auto">
            <a:xfrm>
              <a:off x="5273675" y="2570163"/>
              <a:ext cx="1644650" cy="1646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grpSp>
          <p:nvGrpSpPr>
            <p:cNvPr id="31" name="Group 30">
              <a:extLst>
                <a:ext uri="{FF2B5EF4-FFF2-40B4-BE49-F238E27FC236}">
                  <a16:creationId xmlns:a16="http://schemas.microsoft.com/office/drawing/2014/main" id="{73DC0C61-B231-4CEB-BB30-9D03340C1544}"/>
                </a:ext>
              </a:extLst>
            </p:cNvPr>
            <p:cNvGrpSpPr/>
            <p:nvPr/>
          </p:nvGrpSpPr>
          <p:grpSpPr>
            <a:xfrm>
              <a:off x="5443538" y="2844800"/>
              <a:ext cx="1304925" cy="1100137"/>
              <a:chOff x="5443538" y="2844800"/>
              <a:chExt cx="1304925" cy="1100137"/>
            </a:xfrm>
          </p:grpSpPr>
          <p:sp>
            <p:nvSpPr>
              <p:cNvPr id="32" name="Freeform 24">
                <a:extLst>
                  <a:ext uri="{FF2B5EF4-FFF2-40B4-BE49-F238E27FC236}">
                    <a16:creationId xmlns:a16="http://schemas.microsoft.com/office/drawing/2014/main" id="{AA41BC3A-3AAB-4E54-BD5C-C006444C6AD3}"/>
                  </a:ext>
                </a:extLst>
              </p:cNvPr>
              <p:cNvSpPr>
                <a:spLocks/>
              </p:cNvSpPr>
              <p:nvPr/>
            </p:nvSpPr>
            <p:spPr bwMode="auto">
              <a:xfrm>
                <a:off x="5505450" y="2916238"/>
                <a:ext cx="1179513" cy="954087"/>
              </a:xfrm>
              <a:custGeom>
                <a:avLst/>
                <a:gdLst>
                  <a:gd name="connsiteX0" fmla="*/ 1179513 w 1179513"/>
                  <a:gd name="connsiteY0" fmla="*/ 566737 h 954087"/>
                  <a:gd name="connsiteX1" fmla="*/ 1179513 w 1179513"/>
                  <a:gd name="connsiteY1" fmla="*/ 777875 h 954087"/>
                  <a:gd name="connsiteX2" fmla="*/ 841375 w 1179513"/>
                  <a:gd name="connsiteY2" fmla="*/ 950912 h 954087"/>
                  <a:gd name="connsiteX3" fmla="*/ 841375 w 1179513"/>
                  <a:gd name="connsiteY3" fmla="*/ 719137 h 954087"/>
                  <a:gd name="connsiteX4" fmla="*/ 417513 w 1179513"/>
                  <a:gd name="connsiteY4" fmla="*/ 550862 h 954087"/>
                  <a:gd name="connsiteX5" fmla="*/ 811213 w 1179513"/>
                  <a:gd name="connsiteY5" fmla="*/ 718873 h 954087"/>
                  <a:gd name="connsiteX6" fmla="*/ 811213 w 1179513"/>
                  <a:gd name="connsiteY6" fmla="*/ 954087 h 954087"/>
                  <a:gd name="connsiteX7" fmla="*/ 434692 w 1179513"/>
                  <a:gd name="connsiteY7" fmla="*/ 781787 h 954087"/>
                  <a:gd name="connsiteX8" fmla="*/ 417513 w 1179513"/>
                  <a:gd name="connsiteY8" fmla="*/ 776783 h 954087"/>
                  <a:gd name="connsiteX9" fmla="*/ 385763 w 1179513"/>
                  <a:gd name="connsiteY9" fmla="*/ 549275 h 954087"/>
                  <a:gd name="connsiteX10" fmla="*/ 385763 w 1179513"/>
                  <a:gd name="connsiteY10" fmla="*/ 775732 h 954087"/>
                  <a:gd name="connsiteX11" fmla="*/ 371502 w 1179513"/>
                  <a:gd name="connsiteY11" fmla="*/ 780018 h 954087"/>
                  <a:gd name="connsiteX12" fmla="*/ 0 w 1179513"/>
                  <a:gd name="connsiteY12" fmla="*/ 935037 h 954087"/>
                  <a:gd name="connsiteX13" fmla="*/ 0 w 1179513"/>
                  <a:gd name="connsiteY13" fmla="*/ 697151 h 954087"/>
                  <a:gd name="connsiteX14" fmla="*/ 385763 w 1179513"/>
                  <a:gd name="connsiteY14" fmla="*/ 549275 h 954087"/>
                  <a:gd name="connsiteX15" fmla="*/ 1179513 w 1179513"/>
                  <a:gd name="connsiteY15" fmla="*/ 279400 h 954087"/>
                  <a:gd name="connsiteX16" fmla="*/ 1179513 w 1179513"/>
                  <a:gd name="connsiteY16" fmla="*/ 531812 h 954087"/>
                  <a:gd name="connsiteX17" fmla="*/ 841375 w 1179513"/>
                  <a:gd name="connsiteY17" fmla="*/ 684212 h 954087"/>
                  <a:gd name="connsiteX18" fmla="*/ 841375 w 1179513"/>
                  <a:gd name="connsiteY18" fmla="*/ 407987 h 954087"/>
                  <a:gd name="connsiteX19" fmla="*/ 417513 w 1179513"/>
                  <a:gd name="connsiteY19" fmla="*/ 266700 h 954087"/>
                  <a:gd name="connsiteX20" fmla="*/ 550655 w 1179513"/>
                  <a:gd name="connsiteY20" fmla="*/ 314518 h 954087"/>
                  <a:gd name="connsiteX21" fmla="*/ 541349 w 1179513"/>
                  <a:gd name="connsiteY21" fmla="*/ 356626 h 954087"/>
                  <a:gd name="connsiteX22" fmla="*/ 574993 w 1179513"/>
                  <a:gd name="connsiteY22" fmla="*/ 454402 h 954087"/>
                  <a:gd name="connsiteX23" fmla="*/ 605057 w 1179513"/>
                  <a:gd name="connsiteY23" fmla="*/ 510784 h 954087"/>
                  <a:gd name="connsiteX24" fmla="*/ 612215 w 1179513"/>
                  <a:gd name="connsiteY24" fmla="*/ 522917 h 954087"/>
                  <a:gd name="connsiteX25" fmla="*/ 642280 w 1179513"/>
                  <a:gd name="connsiteY25" fmla="*/ 540046 h 954087"/>
                  <a:gd name="connsiteX26" fmla="*/ 672344 w 1179513"/>
                  <a:gd name="connsiteY26" fmla="*/ 522917 h 954087"/>
                  <a:gd name="connsiteX27" fmla="*/ 679502 w 1179513"/>
                  <a:gd name="connsiteY27" fmla="*/ 510070 h 954087"/>
                  <a:gd name="connsiteX28" fmla="*/ 709567 w 1179513"/>
                  <a:gd name="connsiteY28" fmla="*/ 454402 h 954087"/>
                  <a:gd name="connsiteX29" fmla="*/ 738915 w 1179513"/>
                  <a:gd name="connsiteY29" fmla="*/ 381605 h 954087"/>
                  <a:gd name="connsiteX30" fmla="*/ 811213 w 1179513"/>
                  <a:gd name="connsiteY30" fmla="*/ 408012 h 954087"/>
                  <a:gd name="connsiteX31" fmla="*/ 811213 w 1179513"/>
                  <a:gd name="connsiteY31" fmla="*/ 684212 h 954087"/>
                  <a:gd name="connsiteX32" fmla="*/ 417513 w 1179513"/>
                  <a:gd name="connsiteY32" fmla="*/ 516494 h 954087"/>
                  <a:gd name="connsiteX33" fmla="*/ 417513 w 1179513"/>
                  <a:gd name="connsiteY33" fmla="*/ 266700 h 954087"/>
                  <a:gd name="connsiteX34" fmla="*/ 385763 w 1179513"/>
                  <a:gd name="connsiteY34" fmla="*/ 266700 h 954087"/>
                  <a:gd name="connsiteX35" fmla="*/ 385763 w 1179513"/>
                  <a:gd name="connsiteY35" fmla="*/ 515938 h 954087"/>
                  <a:gd name="connsiteX36" fmla="*/ 0 w 1179513"/>
                  <a:gd name="connsiteY36" fmla="*/ 663575 h 954087"/>
                  <a:gd name="connsiteX37" fmla="*/ 0 w 1179513"/>
                  <a:gd name="connsiteY37" fmla="*/ 414338 h 954087"/>
                  <a:gd name="connsiteX38" fmla="*/ 1179513 w 1179513"/>
                  <a:gd name="connsiteY38" fmla="*/ 14287 h 954087"/>
                  <a:gd name="connsiteX39" fmla="*/ 1179513 w 1179513"/>
                  <a:gd name="connsiteY39" fmla="*/ 246409 h 954087"/>
                  <a:gd name="connsiteX40" fmla="*/ 841375 w 1179513"/>
                  <a:gd name="connsiteY40" fmla="*/ 374649 h 954087"/>
                  <a:gd name="connsiteX41" fmla="*/ 841375 w 1179513"/>
                  <a:gd name="connsiteY41" fmla="*/ 141811 h 954087"/>
                  <a:gd name="connsiteX42" fmla="*/ 854243 w 1179513"/>
                  <a:gd name="connsiteY42" fmla="*/ 138228 h 954087"/>
                  <a:gd name="connsiteX43" fmla="*/ 385763 w 1179513"/>
                  <a:gd name="connsiteY43" fmla="*/ 1587 h 954087"/>
                  <a:gd name="connsiteX44" fmla="*/ 385763 w 1179513"/>
                  <a:gd name="connsiteY44" fmla="*/ 233362 h 954087"/>
                  <a:gd name="connsiteX45" fmla="*/ 0 w 1179513"/>
                  <a:gd name="connsiteY45" fmla="*/ 380999 h 954087"/>
                  <a:gd name="connsiteX46" fmla="*/ 0 w 1179513"/>
                  <a:gd name="connsiteY46" fmla="*/ 149224 h 954087"/>
                  <a:gd name="connsiteX47" fmla="*/ 417513 w 1179513"/>
                  <a:gd name="connsiteY47" fmla="*/ 0 h 954087"/>
                  <a:gd name="connsiteX48" fmla="*/ 801191 w 1179513"/>
                  <a:gd name="connsiteY48" fmla="*/ 138255 h 954087"/>
                  <a:gd name="connsiteX49" fmla="*/ 811213 w 1179513"/>
                  <a:gd name="connsiteY49" fmla="*/ 141120 h 954087"/>
                  <a:gd name="connsiteX50" fmla="*/ 811213 w 1179513"/>
                  <a:gd name="connsiteY50" fmla="*/ 374650 h 954087"/>
                  <a:gd name="connsiteX51" fmla="*/ 742494 w 1179513"/>
                  <a:gd name="connsiteY51" fmla="*/ 349578 h 954087"/>
                  <a:gd name="connsiteX52" fmla="*/ 642280 w 1179513"/>
                  <a:gd name="connsiteY52" fmla="*/ 255020 h 954087"/>
                  <a:gd name="connsiteX53" fmla="*/ 568550 w 1179513"/>
                  <a:gd name="connsiteY53" fmla="*/ 287256 h 954087"/>
                  <a:gd name="connsiteX54" fmla="*/ 417513 w 1179513"/>
                  <a:gd name="connsiteY54" fmla="*/ 232813 h 954087"/>
                  <a:gd name="connsiteX55" fmla="*/ 417513 w 1179513"/>
                  <a:gd name="connsiteY55" fmla="*/ 0 h 954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179513" h="954087">
                    <a:moveTo>
                      <a:pt x="1179513" y="566737"/>
                    </a:moveTo>
                    <a:lnTo>
                      <a:pt x="1179513" y="777875"/>
                    </a:lnTo>
                    <a:lnTo>
                      <a:pt x="841375" y="950912"/>
                    </a:lnTo>
                    <a:lnTo>
                      <a:pt x="841375" y="719137"/>
                    </a:lnTo>
                    <a:close/>
                    <a:moveTo>
                      <a:pt x="417513" y="550862"/>
                    </a:moveTo>
                    <a:cubicBezTo>
                      <a:pt x="417513" y="550862"/>
                      <a:pt x="417513" y="550862"/>
                      <a:pt x="811213" y="718873"/>
                    </a:cubicBezTo>
                    <a:cubicBezTo>
                      <a:pt x="811213" y="718873"/>
                      <a:pt x="811213" y="718873"/>
                      <a:pt x="811213" y="954087"/>
                    </a:cubicBezTo>
                    <a:cubicBezTo>
                      <a:pt x="811213" y="954087"/>
                      <a:pt x="811213" y="954087"/>
                      <a:pt x="434692" y="781787"/>
                    </a:cubicBezTo>
                    <a:cubicBezTo>
                      <a:pt x="428966" y="779642"/>
                      <a:pt x="423239" y="777497"/>
                      <a:pt x="417513" y="776783"/>
                    </a:cubicBezTo>
                    <a:close/>
                    <a:moveTo>
                      <a:pt x="385763" y="549275"/>
                    </a:moveTo>
                    <a:cubicBezTo>
                      <a:pt x="385763" y="549275"/>
                      <a:pt x="385763" y="549275"/>
                      <a:pt x="385763" y="775732"/>
                    </a:cubicBezTo>
                    <a:cubicBezTo>
                      <a:pt x="380771" y="776446"/>
                      <a:pt x="375780" y="777875"/>
                      <a:pt x="371502" y="780018"/>
                    </a:cubicBezTo>
                    <a:cubicBezTo>
                      <a:pt x="371502" y="780018"/>
                      <a:pt x="371502" y="780018"/>
                      <a:pt x="0" y="935037"/>
                    </a:cubicBezTo>
                    <a:lnTo>
                      <a:pt x="0" y="697151"/>
                    </a:lnTo>
                    <a:cubicBezTo>
                      <a:pt x="0" y="697151"/>
                      <a:pt x="0" y="697151"/>
                      <a:pt x="385763" y="549275"/>
                    </a:cubicBezTo>
                    <a:close/>
                    <a:moveTo>
                      <a:pt x="1179513" y="279400"/>
                    </a:moveTo>
                    <a:lnTo>
                      <a:pt x="1179513" y="531812"/>
                    </a:lnTo>
                    <a:lnTo>
                      <a:pt x="841375" y="684212"/>
                    </a:lnTo>
                    <a:lnTo>
                      <a:pt x="841375" y="407987"/>
                    </a:lnTo>
                    <a:close/>
                    <a:moveTo>
                      <a:pt x="417513" y="266700"/>
                    </a:moveTo>
                    <a:cubicBezTo>
                      <a:pt x="417513" y="266700"/>
                      <a:pt x="417513" y="266700"/>
                      <a:pt x="550655" y="314518"/>
                    </a:cubicBezTo>
                    <a:cubicBezTo>
                      <a:pt x="544928" y="327364"/>
                      <a:pt x="541349" y="341638"/>
                      <a:pt x="541349" y="356626"/>
                    </a:cubicBezTo>
                    <a:cubicBezTo>
                      <a:pt x="541349" y="378037"/>
                      <a:pt x="551371" y="408012"/>
                      <a:pt x="574993" y="454402"/>
                    </a:cubicBezTo>
                    <a:cubicBezTo>
                      <a:pt x="590025" y="484377"/>
                      <a:pt x="605057" y="510070"/>
                      <a:pt x="605057" y="510784"/>
                    </a:cubicBezTo>
                    <a:cubicBezTo>
                      <a:pt x="605057" y="510784"/>
                      <a:pt x="605057" y="510784"/>
                      <a:pt x="612215" y="522917"/>
                    </a:cubicBezTo>
                    <a:cubicBezTo>
                      <a:pt x="618658" y="533622"/>
                      <a:pt x="630111" y="540046"/>
                      <a:pt x="642280" y="540046"/>
                    </a:cubicBezTo>
                    <a:cubicBezTo>
                      <a:pt x="654449" y="540046"/>
                      <a:pt x="665902" y="533622"/>
                      <a:pt x="672344" y="522917"/>
                    </a:cubicBezTo>
                    <a:cubicBezTo>
                      <a:pt x="672344" y="522917"/>
                      <a:pt x="672344" y="522917"/>
                      <a:pt x="679502" y="510070"/>
                    </a:cubicBezTo>
                    <a:cubicBezTo>
                      <a:pt x="679502" y="510070"/>
                      <a:pt x="694534" y="484377"/>
                      <a:pt x="709567" y="454402"/>
                    </a:cubicBezTo>
                    <a:cubicBezTo>
                      <a:pt x="724599" y="423713"/>
                      <a:pt x="733904" y="400161"/>
                      <a:pt x="738915" y="381605"/>
                    </a:cubicBezTo>
                    <a:cubicBezTo>
                      <a:pt x="738915" y="381605"/>
                      <a:pt x="738915" y="381605"/>
                      <a:pt x="811213" y="408012"/>
                    </a:cubicBezTo>
                    <a:cubicBezTo>
                      <a:pt x="811213" y="408012"/>
                      <a:pt x="811213" y="408012"/>
                      <a:pt x="811213" y="684212"/>
                    </a:cubicBezTo>
                    <a:cubicBezTo>
                      <a:pt x="811213" y="684212"/>
                      <a:pt x="811213" y="684212"/>
                      <a:pt x="417513" y="516494"/>
                    </a:cubicBezTo>
                    <a:cubicBezTo>
                      <a:pt x="417513" y="516494"/>
                      <a:pt x="417513" y="516494"/>
                      <a:pt x="417513" y="266700"/>
                    </a:cubicBezTo>
                    <a:close/>
                    <a:moveTo>
                      <a:pt x="385763" y="266700"/>
                    </a:moveTo>
                    <a:lnTo>
                      <a:pt x="385763" y="515938"/>
                    </a:lnTo>
                    <a:lnTo>
                      <a:pt x="0" y="663575"/>
                    </a:lnTo>
                    <a:lnTo>
                      <a:pt x="0" y="414338"/>
                    </a:lnTo>
                    <a:close/>
                    <a:moveTo>
                      <a:pt x="1179513" y="14287"/>
                    </a:moveTo>
                    <a:cubicBezTo>
                      <a:pt x="1179513" y="14287"/>
                      <a:pt x="1179513" y="14287"/>
                      <a:pt x="1179513" y="246409"/>
                    </a:cubicBezTo>
                    <a:cubicBezTo>
                      <a:pt x="1179513" y="246409"/>
                      <a:pt x="1179513" y="246409"/>
                      <a:pt x="841375" y="374649"/>
                    </a:cubicBezTo>
                    <a:cubicBezTo>
                      <a:pt x="841375" y="374649"/>
                      <a:pt x="841375" y="374649"/>
                      <a:pt x="841375" y="141811"/>
                    </a:cubicBezTo>
                    <a:cubicBezTo>
                      <a:pt x="846379" y="141094"/>
                      <a:pt x="850669" y="139661"/>
                      <a:pt x="854243" y="138228"/>
                    </a:cubicBezTo>
                    <a:close/>
                    <a:moveTo>
                      <a:pt x="385763" y="1587"/>
                    </a:moveTo>
                    <a:lnTo>
                      <a:pt x="385763" y="233362"/>
                    </a:lnTo>
                    <a:lnTo>
                      <a:pt x="0" y="380999"/>
                    </a:lnTo>
                    <a:lnTo>
                      <a:pt x="0" y="149224"/>
                    </a:lnTo>
                    <a:close/>
                    <a:moveTo>
                      <a:pt x="417513" y="0"/>
                    </a:moveTo>
                    <a:lnTo>
                      <a:pt x="801191" y="138255"/>
                    </a:lnTo>
                    <a:cubicBezTo>
                      <a:pt x="804770" y="139688"/>
                      <a:pt x="808349" y="140404"/>
                      <a:pt x="811213" y="141120"/>
                    </a:cubicBezTo>
                    <a:cubicBezTo>
                      <a:pt x="811213" y="141120"/>
                      <a:pt x="811213" y="141120"/>
                      <a:pt x="811213" y="374650"/>
                    </a:cubicBezTo>
                    <a:cubicBezTo>
                      <a:pt x="811213" y="374650"/>
                      <a:pt x="811213" y="374650"/>
                      <a:pt x="742494" y="349578"/>
                    </a:cubicBezTo>
                    <a:cubicBezTo>
                      <a:pt x="738915" y="296568"/>
                      <a:pt x="695250" y="255020"/>
                      <a:pt x="642280" y="255020"/>
                    </a:cubicBezTo>
                    <a:cubicBezTo>
                      <a:pt x="612931" y="255020"/>
                      <a:pt x="587162" y="267198"/>
                      <a:pt x="568550" y="287256"/>
                    </a:cubicBezTo>
                    <a:cubicBezTo>
                      <a:pt x="568550" y="287256"/>
                      <a:pt x="568550" y="287256"/>
                      <a:pt x="417513" y="232813"/>
                    </a:cubicBezTo>
                    <a:cubicBezTo>
                      <a:pt x="417513" y="232813"/>
                      <a:pt x="417513" y="232813"/>
                      <a:pt x="417513"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sp>
            <p:nvSpPr>
              <p:cNvPr id="33" name="Freeform 23">
                <a:extLst>
                  <a:ext uri="{FF2B5EF4-FFF2-40B4-BE49-F238E27FC236}">
                    <a16:creationId xmlns:a16="http://schemas.microsoft.com/office/drawing/2014/main" id="{2D3BADAB-7679-4594-97E2-080844897D2A}"/>
                  </a:ext>
                </a:extLst>
              </p:cNvPr>
              <p:cNvSpPr>
                <a:spLocks/>
              </p:cNvSpPr>
              <p:nvPr/>
            </p:nvSpPr>
            <p:spPr bwMode="auto">
              <a:xfrm>
                <a:off x="5443538" y="2844800"/>
                <a:ext cx="1304925" cy="1100137"/>
              </a:xfrm>
              <a:custGeom>
                <a:avLst/>
                <a:gdLst>
                  <a:gd name="connsiteX0" fmla="*/ 704410 w 1304925"/>
                  <a:gd name="connsiteY0" fmla="*/ 398463 h 1100137"/>
                  <a:gd name="connsiteX1" fmla="*/ 683870 w 1304925"/>
                  <a:gd name="connsiteY1" fmla="*/ 411212 h 1100137"/>
                  <a:gd name="connsiteX2" fmla="*/ 681037 w 1304925"/>
                  <a:gd name="connsiteY2" fmla="*/ 421836 h 1100137"/>
                  <a:gd name="connsiteX3" fmla="*/ 704410 w 1304925"/>
                  <a:gd name="connsiteY3" fmla="*/ 444500 h 1100137"/>
                  <a:gd name="connsiteX4" fmla="*/ 726367 w 1304925"/>
                  <a:gd name="connsiteY4" fmla="*/ 426794 h 1100137"/>
                  <a:gd name="connsiteX5" fmla="*/ 727075 w 1304925"/>
                  <a:gd name="connsiteY5" fmla="*/ 421836 h 1100137"/>
                  <a:gd name="connsiteX6" fmla="*/ 704410 w 1304925"/>
                  <a:gd name="connsiteY6" fmla="*/ 398463 h 1100137"/>
                  <a:gd name="connsiteX7" fmla="*/ 704415 w 1304925"/>
                  <a:gd name="connsiteY7" fmla="*/ 357188 h 1100137"/>
                  <a:gd name="connsiteX8" fmla="*/ 770251 w 1304925"/>
                  <a:gd name="connsiteY8" fmla="*/ 407927 h 1100137"/>
                  <a:gd name="connsiteX9" fmla="*/ 773113 w 1304925"/>
                  <a:gd name="connsiteY9" fmla="*/ 427222 h 1100137"/>
                  <a:gd name="connsiteX10" fmla="*/ 771682 w 1304925"/>
                  <a:gd name="connsiteY10" fmla="*/ 441514 h 1100137"/>
                  <a:gd name="connsiteX11" fmla="*/ 743058 w 1304925"/>
                  <a:gd name="connsiteY11" fmla="*/ 510834 h 1100137"/>
                  <a:gd name="connsiteX12" fmla="*/ 714433 w 1304925"/>
                  <a:gd name="connsiteY12" fmla="*/ 565146 h 1100137"/>
                  <a:gd name="connsiteX13" fmla="*/ 706561 w 1304925"/>
                  <a:gd name="connsiteY13" fmla="*/ 578009 h 1100137"/>
                  <a:gd name="connsiteX14" fmla="*/ 704415 w 1304925"/>
                  <a:gd name="connsiteY14" fmla="*/ 579438 h 1100137"/>
                  <a:gd name="connsiteX15" fmla="*/ 701552 w 1304925"/>
                  <a:gd name="connsiteY15" fmla="*/ 578009 h 1100137"/>
                  <a:gd name="connsiteX16" fmla="*/ 694396 w 1304925"/>
                  <a:gd name="connsiteY16" fmla="*/ 565146 h 1100137"/>
                  <a:gd name="connsiteX17" fmla="*/ 665056 w 1304925"/>
                  <a:gd name="connsiteY17" fmla="*/ 510834 h 1100137"/>
                  <a:gd name="connsiteX18" fmla="*/ 635000 w 1304925"/>
                  <a:gd name="connsiteY18" fmla="*/ 427222 h 1100137"/>
                  <a:gd name="connsiteX19" fmla="*/ 642872 w 1304925"/>
                  <a:gd name="connsiteY19" fmla="*/ 395778 h 1100137"/>
                  <a:gd name="connsiteX20" fmla="*/ 664340 w 1304925"/>
                  <a:gd name="connsiteY20" fmla="*/ 370051 h 1100137"/>
                  <a:gd name="connsiteX21" fmla="*/ 704415 w 1304925"/>
                  <a:gd name="connsiteY21" fmla="*/ 357188 h 1100137"/>
                  <a:gd name="connsiteX22" fmla="*/ 464502 w 1304925"/>
                  <a:gd name="connsiteY22" fmla="*/ 33338 h 1100137"/>
                  <a:gd name="connsiteX23" fmla="*/ 448072 w 1304925"/>
                  <a:gd name="connsiteY23" fmla="*/ 39770 h 1100137"/>
                  <a:gd name="connsiteX24" fmla="*/ 30162 w 1304925"/>
                  <a:gd name="connsiteY24" fmla="*/ 199149 h 1100137"/>
                  <a:gd name="connsiteX25" fmla="*/ 30162 w 1304925"/>
                  <a:gd name="connsiteY25" fmla="*/ 464305 h 1100137"/>
                  <a:gd name="connsiteX26" fmla="*/ 30162 w 1304925"/>
                  <a:gd name="connsiteY26" fmla="*/ 481458 h 1100137"/>
                  <a:gd name="connsiteX27" fmla="*/ 30162 w 1304925"/>
                  <a:gd name="connsiteY27" fmla="*/ 748042 h 1100137"/>
                  <a:gd name="connsiteX28" fmla="*/ 30162 w 1304925"/>
                  <a:gd name="connsiteY28" fmla="*/ 764480 h 1100137"/>
                  <a:gd name="connsiteX29" fmla="*/ 30162 w 1304925"/>
                  <a:gd name="connsiteY29" fmla="*/ 1054650 h 1100137"/>
                  <a:gd name="connsiteX30" fmla="*/ 445929 w 1304925"/>
                  <a:gd name="connsiteY30" fmla="*/ 880977 h 1100137"/>
                  <a:gd name="connsiteX31" fmla="*/ 459502 w 1304925"/>
                  <a:gd name="connsiteY31" fmla="*/ 878118 h 1100137"/>
                  <a:gd name="connsiteX32" fmla="*/ 460216 w 1304925"/>
                  <a:gd name="connsiteY32" fmla="*/ 878118 h 1100137"/>
                  <a:gd name="connsiteX33" fmla="*/ 463788 w 1304925"/>
                  <a:gd name="connsiteY33" fmla="*/ 877404 h 1100137"/>
                  <a:gd name="connsiteX34" fmla="*/ 478790 w 1304925"/>
                  <a:gd name="connsiteY34" fmla="*/ 880262 h 1100137"/>
                  <a:gd name="connsiteX35" fmla="*/ 483076 w 1304925"/>
                  <a:gd name="connsiteY35" fmla="*/ 881692 h 1100137"/>
                  <a:gd name="connsiteX36" fmla="*/ 872411 w 1304925"/>
                  <a:gd name="connsiteY36" fmla="*/ 1059653 h 1100137"/>
                  <a:gd name="connsiteX37" fmla="*/ 888127 w 1304925"/>
                  <a:gd name="connsiteY37" fmla="*/ 1066800 h 1100137"/>
                  <a:gd name="connsiteX38" fmla="*/ 903843 w 1304925"/>
                  <a:gd name="connsiteY38" fmla="*/ 1058938 h 1100137"/>
                  <a:gd name="connsiteX39" fmla="*/ 1273175 w 1304925"/>
                  <a:gd name="connsiteY39" fmla="*/ 868827 h 1100137"/>
                  <a:gd name="connsiteX40" fmla="*/ 1273175 w 1304925"/>
                  <a:gd name="connsiteY40" fmla="*/ 623684 h 1100137"/>
                  <a:gd name="connsiteX41" fmla="*/ 1273175 w 1304925"/>
                  <a:gd name="connsiteY41" fmla="*/ 606531 h 1100137"/>
                  <a:gd name="connsiteX42" fmla="*/ 1273175 w 1304925"/>
                  <a:gd name="connsiteY42" fmla="*/ 339946 h 1100137"/>
                  <a:gd name="connsiteX43" fmla="*/ 1273175 w 1304925"/>
                  <a:gd name="connsiteY43" fmla="*/ 322793 h 1100137"/>
                  <a:gd name="connsiteX44" fmla="*/ 1273175 w 1304925"/>
                  <a:gd name="connsiteY44" fmla="*/ 41200 h 1100137"/>
                  <a:gd name="connsiteX45" fmla="*/ 905986 w 1304925"/>
                  <a:gd name="connsiteY45" fmla="*/ 180567 h 1100137"/>
                  <a:gd name="connsiteX46" fmla="*/ 897414 w 1304925"/>
                  <a:gd name="connsiteY46" fmla="*/ 182711 h 1100137"/>
                  <a:gd name="connsiteX47" fmla="*/ 893128 w 1304925"/>
                  <a:gd name="connsiteY47" fmla="*/ 183426 h 1100137"/>
                  <a:gd name="connsiteX48" fmla="*/ 891699 w 1304925"/>
                  <a:gd name="connsiteY48" fmla="*/ 183426 h 1100137"/>
                  <a:gd name="connsiteX49" fmla="*/ 888841 w 1304925"/>
                  <a:gd name="connsiteY49" fmla="*/ 183426 h 1100137"/>
                  <a:gd name="connsiteX50" fmla="*/ 887413 w 1304925"/>
                  <a:gd name="connsiteY50" fmla="*/ 183426 h 1100137"/>
                  <a:gd name="connsiteX51" fmla="*/ 885984 w 1304925"/>
                  <a:gd name="connsiteY51" fmla="*/ 183426 h 1100137"/>
                  <a:gd name="connsiteX52" fmla="*/ 883841 w 1304925"/>
                  <a:gd name="connsiteY52" fmla="*/ 182711 h 1100137"/>
                  <a:gd name="connsiteX53" fmla="*/ 883126 w 1304925"/>
                  <a:gd name="connsiteY53" fmla="*/ 182711 h 1100137"/>
                  <a:gd name="connsiteX54" fmla="*/ 877411 w 1304925"/>
                  <a:gd name="connsiteY54" fmla="*/ 181997 h 1100137"/>
                  <a:gd name="connsiteX55" fmla="*/ 875983 w 1304925"/>
                  <a:gd name="connsiteY55" fmla="*/ 181282 h 1100137"/>
                  <a:gd name="connsiteX56" fmla="*/ 873125 w 1304925"/>
                  <a:gd name="connsiteY56" fmla="*/ 180567 h 1100137"/>
                  <a:gd name="connsiteX57" fmla="*/ 534511 w 1304925"/>
                  <a:gd name="connsiteY57" fmla="*/ 58353 h 1100137"/>
                  <a:gd name="connsiteX58" fmla="*/ 479504 w 1304925"/>
                  <a:gd name="connsiteY58" fmla="*/ 38341 h 1100137"/>
                  <a:gd name="connsiteX59" fmla="*/ 464502 w 1304925"/>
                  <a:gd name="connsiteY59" fmla="*/ 33338 h 1100137"/>
                  <a:gd name="connsiteX60" fmla="*/ 465433 w 1304925"/>
                  <a:gd name="connsiteY60" fmla="*/ 0 h 1100137"/>
                  <a:gd name="connsiteX61" fmla="*/ 470430 w 1304925"/>
                  <a:gd name="connsiteY61" fmla="*/ 1430 h 1100137"/>
                  <a:gd name="connsiteX62" fmla="*/ 884465 w 1304925"/>
                  <a:gd name="connsiteY62" fmla="*/ 150831 h 1100137"/>
                  <a:gd name="connsiteX63" fmla="*/ 889462 w 1304925"/>
                  <a:gd name="connsiteY63" fmla="*/ 151546 h 1100137"/>
                  <a:gd name="connsiteX64" fmla="*/ 895173 w 1304925"/>
                  <a:gd name="connsiteY64" fmla="*/ 150116 h 1100137"/>
                  <a:gd name="connsiteX65" fmla="*/ 1283510 w 1304925"/>
                  <a:gd name="connsiteY65" fmla="*/ 2859 h 1100137"/>
                  <a:gd name="connsiteX66" fmla="*/ 1289220 w 1304925"/>
                  <a:gd name="connsiteY66" fmla="*/ 2145 h 1100137"/>
                  <a:gd name="connsiteX67" fmla="*/ 1304925 w 1304925"/>
                  <a:gd name="connsiteY67" fmla="*/ 17871 h 1100137"/>
                  <a:gd name="connsiteX68" fmla="*/ 1304925 w 1304925"/>
                  <a:gd name="connsiteY68" fmla="*/ 877822 h 1100137"/>
                  <a:gd name="connsiteX69" fmla="*/ 1296359 w 1304925"/>
                  <a:gd name="connsiteY69" fmla="*/ 892119 h 1100137"/>
                  <a:gd name="connsiteX70" fmla="*/ 896601 w 1304925"/>
                  <a:gd name="connsiteY70" fmla="*/ 1097993 h 1100137"/>
                  <a:gd name="connsiteX71" fmla="*/ 889462 w 1304925"/>
                  <a:gd name="connsiteY71" fmla="*/ 1100137 h 1100137"/>
                  <a:gd name="connsiteX72" fmla="*/ 883038 w 1304925"/>
                  <a:gd name="connsiteY72" fmla="*/ 1098708 h 1100137"/>
                  <a:gd name="connsiteX73" fmla="*/ 471144 w 1304925"/>
                  <a:gd name="connsiteY73" fmla="*/ 909990 h 1100137"/>
                  <a:gd name="connsiteX74" fmla="*/ 464719 w 1304925"/>
                  <a:gd name="connsiteY74" fmla="*/ 908560 h 1100137"/>
                  <a:gd name="connsiteX75" fmla="*/ 459008 w 1304925"/>
                  <a:gd name="connsiteY75" fmla="*/ 909990 h 1100137"/>
                  <a:gd name="connsiteX76" fmla="*/ 21416 w 1304925"/>
                  <a:gd name="connsiteY76" fmla="*/ 1092274 h 1100137"/>
                  <a:gd name="connsiteX77" fmla="*/ 15705 w 1304925"/>
                  <a:gd name="connsiteY77" fmla="*/ 1093704 h 1100137"/>
                  <a:gd name="connsiteX78" fmla="*/ 0 w 1304925"/>
                  <a:gd name="connsiteY78" fmla="*/ 1077977 h 1100137"/>
                  <a:gd name="connsiteX79" fmla="*/ 0 w 1304925"/>
                  <a:gd name="connsiteY79" fmla="*/ 188003 h 1100137"/>
                  <a:gd name="connsiteX80" fmla="*/ 9994 w 1304925"/>
                  <a:gd name="connsiteY80" fmla="*/ 172991 h 1100137"/>
                  <a:gd name="connsiteX81" fmla="*/ 459722 w 1304925"/>
                  <a:gd name="connsiteY81" fmla="*/ 1430 h 1100137"/>
                  <a:gd name="connsiteX82" fmla="*/ 465433 w 1304925"/>
                  <a:gd name="connsiteY82"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304925" h="1100137">
                    <a:moveTo>
                      <a:pt x="704410" y="398463"/>
                    </a:moveTo>
                    <a:cubicBezTo>
                      <a:pt x="695203" y="398463"/>
                      <a:pt x="687412" y="403421"/>
                      <a:pt x="683870" y="411212"/>
                    </a:cubicBezTo>
                    <a:cubicBezTo>
                      <a:pt x="681746" y="414045"/>
                      <a:pt x="681037" y="417586"/>
                      <a:pt x="681037" y="421836"/>
                    </a:cubicBezTo>
                    <a:cubicBezTo>
                      <a:pt x="681037" y="434584"/>
                      <a:pt x="691661" y="444500"/>
                      <a:pt x="704410" y="444500"/>
                    </a:cubicBezTo>
                    <a:cubicBezTo>
                      <a:pt x="715035" y="444500"/>
                      <a:pt x="724242" y="437418"/>
                      <a:pt x="726367" y="426794"/>
                    </a:cubicBezTo>
                    <a:cubicBezTo>
                      <a:pt x="727075" y="425377"/>
                      <a:pt x="727075" y="423252"/>
                      <a:pt x="727075" y="421836"/>
                    </a:cubicBezTo>
                    <a:cubicBezTo>
                      <a:pt x="727075" y="409087"/>
                      <a:pt x="717159" y="398463"/>
                      <a:pt x="704410" y="398463"/>
                    </a:cubicBezTo>
                    <a:close/>
                    <a:moveTo>
                      <a:pt x="704415" y="357188"/>
                    </a:moveTo>
                    <a:cubicBezTo>
                      <a:pt x="735901" y="357188"/>
                      <a:pt x="762379" y="378627"/>
                      <a:pt x="770251" y="407927"/>
                    </a:cubicBezTo>
                    <a:cubicBezTo>
                      <a:pt x="772398" y="414359"/>
                      <a:pt x="773113" y="420790"/>
                      <a:pt x="773113" y="427222"/>
                    </a:cubicBezTo>
                    <a:cubicBezTo>
                      <a:pt x="773113" y="431510"/>
                      <a:pt x="772398" y="436512"/>
                      <a:pt x="771682" y="441514"/>
                    </a:cubicBezTo>
                    <a:cubicBezTo>
                      <a:pt x="767388" y="457951"/>
                      <a:pt x="758085" y="480819"/>
                      <a:pt x="743058" y="510834"/>
                    </a:cubicBezTo>
                    <a:cubicBezTo>
                      <a:pt x="728745" y="540133"/>
                      <a:pt x="714433" y="565146"/>
                      <a:pt x="714433" y="565146"/>
                    </a:cubicBezTo>
                    <a:cubicBezTo>
                      <a:pt x="714433" y="565146"/>
                      <a:pt x="714433" y="565146"/>
                      <a:pt x="706561" y="578009"/>
                    </a:cubicBezTo>
                    <a:cubicBezTo>
                      <a:pt x="706561" y="578724"/>
                      <a:pt x="705130" y="579438"/>
                      <a:pt x="704415" y="579438"/>
                    </a:cubicBezTo>
                    <a:cubicBezTo>
                      <a:pt x="703699" y="579438"/>
                      <a:pt x="702268" y="578724"/>
                      <a:pt x="701552" y="578009"/>
                    </a:cubicBezTo>
                    <a:cubicBezTo>
                      <a:pt x="701552" y="578009"/>
                      <a:pt x="701552" y="578009"/>
                      <a:pt x="694396" y="565146"/>
                    </a:cubicBezTo>
                    <a:cubicBezTo>
                      <a:pt x="694396" y="565146"/>
                      <a:pt x="679368" y="540133"/>
                      <a:pt x="665056" y="510834"/>
                    </a:cubicBezTo>
                    <a:cubicBezTo>
                      <a:pt x="645019" y="470100"/>
                      <a:pt x="635000" y="442944"/>
                      <a:pt x="635000" y="427222"/>
                    </a:cubicBezTo>
                    <a:cubicBezTo>
                      <a:pt x="635000" y="415788"/>
                      <a:pt x="637863" y="405068"/>
                      <a:pt x="642872" y="395778"/>
                    </a:cubicBezTo>
                    <a:cubicBezTo>
                      <a:pt x="647881" y="385059"/>
                      <a:pt x="655037" y="376483"/>
                      <a:pt x="664340" y="370051"/>
                    </a:cubicBezTo>
                    <a:cubicBezTo>
                      <a:pt x="675790" y="361476"/>
                      <a:pt x="689387" y="357188"/>
                      <a:pt x="704415" y="357188"/>
                    </a:cubicBezTo>
                    <a:close/>
                    <a:moveTo>
                      <a:pt x="464502" y="33338"/>
                    </a:moveTo>
                    <a:cubicBezTo>
                      <a:pt x="464502" y="33338"/>
                      <a:pt x="464502" y="33338"/>
                      <a:pt x="448072" y="39770"/>
                    </a:cubicBezTo>
                    <a:cubicBezTo>
                      <a:pt x="448072" y="39770"/>
                      <a:pt x="448072" y="39770"/>
                      <a:pt x="30162" y="199149"/>
                    </a:cubicBezTo>
                    <a:cubicBezTo>
                      <a:pt x="30162" y="199149"/>
                      <a:pt x="30162" y="199149"/>
                      <a:pt x="30162" y="464305"/>
                    </a:cubicBezTo>
                    <a:cubicBezTo>
                      <a:pt x="30162" y="464305"/>
                      <a:pt x="30162" y="464305"/>
                      <a:pt x="30162" y="481458"/>
                    </a:cubicBezTo>
                    <a:cubicBezTo>
                      <a:pt x="30162" y="481458"/>
                      <a:pt x="30162" y="481458"/>
                      <a:pt x="30162" y="748042"/>
                    </a:cubicBezTo>
                    <a:cubicBezTo>
                      <a:pt x="30162" y="748042"/>
                      <a:pt x="30162" y="748042"/>
                      <a:pt x="30162" y="764480"/>
                    </a:cubicBezTo>
                    <a:cubicBezTo>
                      <a:pt x="30162" y="764480"/>
                      <a:pt x="30162" y="764480"/>
                      <a:pt x="30162" y="1054650"/>
                    </a:cubicBezTo>
                    <a:cubicBezTo>
                      <a:pt x="30162" y="1054650"/>
                      <a:pt x="30162" y="1054650"/>
                      <a:pt x="445929" y="880977"/>
                    </a:cubicBezTo>
                    <a:cubicBezTo>
                      <a:pt x="450215" y="879548"/>
                      <a:pt x="454501" y="878118"/>
                      <a:pt x="459502" y="878118"/>
                    </a:cubicBezTo>
                    <a:cubicBezTo>
                      <a:pt x="459502" y="878118"/>
                      <a:pt x="460216" y="878118"/>
                      <a:pt x="460216" y="878118"/>
                    </a:cubicBezTo>
                    <a:cubicBezTo>
                      <a:pt x="461645" y="877404"/>
                      <a:pt x="463074" y="877404"/>
                      <a:pt x="463788" y="877404"/>
                    </a:cubicBezTo>
                    <a:cubicBezTo>
                      <a:pt x="468789" y="877404"/>
                      <a:pt x="473789" y="878118"/>
                      <a:pt x="478790" y="880262"/>
                    </a:cubicBezTo>
                    <a:cubicBezTo>
                      <a:pt x="480219" y="880262"/>
                      <a:pt x="481647" y="880977"/>
                      <a:pt x="483076" y="881692"/>
                    </a:cubicBezTo>
                    <a:cubicBezTo>
                      <a:pt x="483076" y="881692"/>
                      <a:pt x="483076" y="881692"/>
                      <a:pt x="872411" y="1059653"/>
                    </a:cubicBezTo>
                    <a:cubicBezTo>
                      <a:pt x="872411" y="1059653"/>
                      <a:pt x="872411" y="1059653"/>
                      <a:pt x="888127" y="1066800"/>
                    </a:cubicBezTo>
                    <a:cubicBezTo>
                      <a:pt x="888127" y="1066800"/>
                      <a:pt x="888127" y="1066800"/>
                      <a:pt x="903843" y="1058938"/>
                    </a:cubicBezTo>
                    <a:cubicBezTo>
                      <a:pt x="903843" y="1058938"/>
                      <a:pt x="903843" y="1058938"/>
                      <a:pt x="1273175" y="868827"/>
                    </a:cubicBezTo>
                    <a:lnTo>
                      <a:pt x="1273175" y="623684"/>
                    </a:lnTo>
                    <a:cubicBezTo>
                      <a:pt x="1273175" y="623684"/>
                      <a:pt x="1273175" y="623684"/>
                      <a:pt x="1273175" y="606531"/>
                    </a:cubicBezTo>
                    <a:cubicBezTo>
                      <a:pt x="1273175" y="606531"/>
                      <a:pt x="1273175" y="606531"/>
                      <a:pt x="1273175" y="339946"/>
                    </a:cubicBezTo>
                    <a:cubicBezTo>
                      <a:pt x="1273175" y="339946"/>
                      <a:pt x="1273175" y="339946"/>
                      <a:pt x="1273175" y="322793"/>
                    </a:cubicBezTo>
                    <a:cubicBezTo>
                      <a:pt x="1273175" y="322793"/>
                      <a:pt x="1273175" y="322793"/>
                      <a:pt x="1273175" y="41200"/>
                    </a:cubicBezTo>
                    <a:cubicBezTo>
                      <a:pt x="1273175" y="41200"/>
                      <a:pt x="1273175" y="41200"/>
                      <a:pt x="905986" y="180567"/>
                    </a:cubicBezTo>
                    <a:cubicBezTo>
                      <a:pt x="903129" y="181282"/>
                      <a:pt x="900271" y="181997"/>
                      <a:pt x="897414" y="182711"/>
                    </a:cubicBezTo>
                    <a:cubicBezTo>
                      <a:pt x="895985" y="182711"/>
                      <a:pt x="894556" y="182711"/>
                      <a:pt x="893128" y="183426"/>
                    </a:cubicBezTo>
                    <a:cubicBezTo>
                      <a:pt x="893128" y="183426"/>
                      <a:pt x="892413" y="183426"/>
                      <a:pt x="891699" y="183426"/>
                    </a:cubicBezTo>
                    <a:cubicBezTo>
                      <a:pt x="890984" y="183426"/>
                      <a:pt x="890270" y="183426"/>
                      <a:pt x="888841" y="183426"/>
                    </a:cubicBezTo>
                    <a:cubicBezTo>
                      <a:pt x="888841" y="183426"/>
                      <a:pt x="888127" y="183426"/>
                      <a:pt x="887413" y="183426"/>
                    </a:cubicBezTo>
                    <a:cubicBezTo>
                      <a:pt x="886698" y="183426"/>
                      <a:pt x="886698" y="183426"/>
                      <a:pt x="885984" y="183426"/>
                    </a:cubicBezTo>
                    <a:cubicBezTo>
                      <a:pt x="885269" y="183426"/>
                      <a:pt x="884555" y="182711"/>
                      <a:pt x="883841" y="182711"/>
                    </a:cubicBezTo>
                    <a:cubicBezTo>
                      <a:pt x="883841" y="182711"/>
                      <a:pt x="883126" y="182711"/>
                      <a:pt x="883126" y="182711"/>
                    </a:cubicBezTo>
                    <a:cubicBezTo>
                      <a:pt x="880983" y="182711"/>
                      <a:pt x="878840" y="181997"/>
                      <a:pt x="877411" y="181997"/>
                    </a:cubicBezTo>
                    <a:cubicBezTo>
                      <a:pt x="876697" y="181282"/>
                      <a:pt x="875983" y="181282"/>
                      <a:pt x="875983" y="181282"/>
                    </a:cubicBezTo>
                    <a:cubicBezTo>
                      <a:pt x="875268" y="181282"/>
                      <a:pt x="873839" y="180567"/>
                      <a:pt x="873125" y="180567"/>
                    </a:cubicBezTo>
                    <a:cubicBezTo>
                      <a:pt x="873125" y="180567"/>
                      <a:pt x="873125" y="180567"/>
                      <a:pt x="534511" y="58353"/>
                    </a:cubicBezTo>
                    <a:cubicBezTo>
                      <a:pt x="534511" y="58353"/>
                      <a:pt x="534511" y="58353"/>
                      <a:pt x="479504" y="38341"/>
                    </a:cubicBezTo>
                    <a:cubicBezTo>
                      <a:pt x="479504" y="38341"/>
                      <a:pt x="479504" y="38341"/>
                      <a:pt x="464502" y="33338"/>
                    </a:cubicBezTo>
                    <a:close/>
                    <a:moveTo>
                      <a:pt x="465433" y="0"/>
                    </a:moveTo>
                    <a:cubicBezTo>
                      <a:pt x="466861" y="0"/>
                      <a:pt x="469002" y="715"/>
                      <a:pt x="470430" y="1430"/>
                    </a:cubicBezTo>
                    <a:cubicBezTo>
                      <a:pt x="470430" y="1430"/>
                      <a:pt x="470430" y="1430"/>
                      <a:pt x="884465" y="150831"/>
                    </a:cubicBezTo>
                    <a:cubicBezTo>
                      <a:pt x="885893" y="150831"/>
                      <a:pt x="888035" y="151546"/>
                      <a:pt x="889462" y="151546"/>
                    </a:cubicBezTo>
                    <a:cubicBezTo>
                      <a:pt x="891604" y="151546"/>
                      <a:pt x="893745" y="150831"/>
                      <a:pt x="895173" y="150116"/>
                    </a:cubicBezTo>
                    <a:cubicBezTo>
                      <a:pt x="895173" y="150116"/>
                      <a:pt x="895173" y="150116"/>
                      <a:pt x="1283510" y="2859"/>
                    </a:cubicBezTo>
                    <a:cubicBezTo>
                      <a:pt x="1285651" y="2145"/>
                      <a:pt x="1287079" y="2145"/>
                      <a:pt x="1289220" y="2145"/>
                    </a:cubicBezTo>
                    <a:cubicBezTo>
                      <a:pt x="1297787" y="2145"/>
                      <a:pt x="1304925" y="8578"/>
                      <a:pt x="1304925" y="17871"/>
                    </a:cubicBezTo>
                    <a:cubicBezTo>
                      <a:pt x="1304925" y="17871"/>
                      <a:pt x="1304925" y="17871"/>
                      <a:pt x="1304925" y="877822"/>
                    </a:cubicBezTo>
                    <a:cubicBezTo>
                      <a:pt x="1304925" y="883541"/>
                      <a:pt x="1301356" y="889260"/>
                      <a:pt x="1296359" y="892119"/>
                    </a:cubicBezTo>
                    <a:cubicBezTo>
                      <a:pt x="1296359" y="892119"/>
                      <a:pt x="1296359" y="892119"/>
                      <a:pt x="896601" y="1097993"/>
                    </a:cubicBezTo>
                    <a:cubicBezTo>
                      <a:pt x="894459" y="1099422"/>
                      <a:pt x="892318" y="1100137"/>
                      <a:pt x="889462" y="1100137"/>
                    </a:cubicBezTo>
                    <a:cubicBezTo>
                      <a:pt x="887321" y="1100137"/>
                      <a:pt x="885179" y="1099422"/>
                      <a:pt x="883038" y="1098708"/>
                    </a:cubicBezTo>
                    <a:cubicBezTo>
                      <a:pt x="883038" y="1098708"/>
                      <a:pt x="883038" y="1098708"/>
                      <a:pt x="471144" y="909990"/>
                    </a:cubicBezTo>
                    <a:cubicBezTo>
                      <a:pt x="469002" y="909275"/>
                      <a:pt x="466861" y="908560"/>
                      <a:pt x="464719" y="908560"/>
                    </a:cubicBezTo>
                    <a:cubicBezTo>
                      <a:pt x="462578" y="908560"/>
                      <a:pt x="460436" y="909275"/>
                      <a:pt x="459008" y="909990"/>
                    </a:cubicBezTo>
                    <a:cubicBezTo>
                      <a:pt x="459008" y="909990"/>
                      <a:pt x="459008" y="909990"/>
                      <a:pt x="21416" y="1092274"/>
                    </a:cubicBezTo>
                    <a:cubicBezTo>
                      <a:pt x="19988" y="1093704"/>
                      <a:pt x="17847" y="1093704"/>
                      <a:pt x="15705" y="1093704"/>
                    </a:cubicBezTo>
                    <a:cubicBezTo>
                      <a:pt x="7139" y="1093704"/>
                      <a:pt x="0" y="1087270"/>
                      <a:pt x="0" y="1077977"/>
                    </a:cubicBezTo>
                    <a:cubicBezTo>
                      <a:pt x="0" y="1077977"/>
                      <a:pt x="0" y="1077977"/>
                      <a:pt x="0" y="188003"/>
                    </a:cubicBezTo>
                    <a:cubicBezTo>
                      <a:pt x="0" y="181569"/>
                      <a:pt x="4283" y="175850"/>
                      <a:pt x="9994" y="172991"/>
                    </a:cubicBezTo>
                    <a:cubicBezTo>
                      <a:pt x="9994" y="172991"/>
                      <a:pt x="9994" y="172991"/>
                      <a:pt x="459722" y="1430"/>
                    </a:cubicBezTo>
                    <a:cubicBezTo>
                      <a:pt x="461150" y="715"/>
                      <a:pt x="463291" y="0"/>
                      <a:pt x="465433" y="0"/>
                    </a:cubicBezTo>
                    <a:close/>
                  </a:path>
                </a:pathLst>
              </a:custGeom>
              <a:solidFill>
                <a:schemeClr val="tx1"/>
              </a:solidFill>
              <a:ln>
                <a:noFill/>
              </a:ln>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grpSp>
      </p:grpSp>
      <p:sp>
        <p:nvSpPr>
          <p:cNvPr id="3" name="Title 2">
            <a:extLst>
              <a:ext uri="{FF2B5EF4-FFF2-40B4-BE49-F238E27FC236}">
                <a16:creationId xmlns:a16="http://schemas.microsoft.com/office/drawing/2014/main" id="{F6A42353-0ADF-4F26-B14D-C1ACCA0EDD9A}"/>
              </a:ext>
            </a:extLst>
          </p:cNvPr>
          <p:cNvSpPr>
            <a:spLocks noGrp="1"/>
          </p:cNvSpPr>
          <p:nvPr>
            <p:ph type="title"/>
          </p:nvPr>
        </p:nvSpPr>
        <p:spPr>
          <a:xfrm>
            <a:off x="838200" y="429768"/>
            <a:ext cx="8229600" cy="387798"/>
          </a:xfrm>
        </p:spPr>
        <p:txBody>
          <a:bodyPr/>
          <a:lstStyle/>
          <a:p>
            <a:r>
              <a:rPr lang="en-US"/>
              <a:t>BEAD Funding Allocation</a:t>
            </a:r>
          </a:p>
        </p:txBody>
      </p:sp>
      <p:sp>
        <p:nvSpPr>
          <p:cNvPr id="34" name="Content Placeholder 1">
            <a:extLst>
              <a:ext uri="{FF2B5EF4-FFF2-40B4-BE49-F238E27FC236}">
                <a16:creationId xmlns:a16="http://schemas.microsoft.com/office/drawing/2014/main" id="{660EA466-9B37-49D7-A5AB-1267B0C47EE5}"/>
              </a:ext>
            </a:extLst>
          </p:cNvPr>
          <p:cNvSpPr txBox="1">
            <a:spLocks/>
          </p:cNvSpPr>
          <p:nvPr/>
        </p:nvSpPr>
        <p:spPr>
          <a:xfrm>
            <a:off x="836676" y="1069848"/>
            <a:ext cx="10742180" cy="586122"/>
          </a:xfrm>
          <a:prstGeom prst="rect">
            <a:avLst/>
          </a:prstGeom>
        </p:spPr>
        <p:txBody>
          <a:bodyPr wrap="square" lIns="91440" tIns="0" rIns="0" bIns="0" anchor="t">
            <a:spAutoFit/>
          </a:bodyPr>
          <a:lstStyle>
            <a:lvl1pPr marL="228600" indent="-228600" algn="l" defTabSz="914400" rtl="0" eaLnBrk="1" latinLnBrk="0" hangingPunct="1">
              <a:lnSpc>
                <a:spcPct val="125000"/>
              </a:lnSpc>
              <a:spcBef>
                <a:spcPts val="10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6858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11430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16002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20574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A2458"/>
                </a:solidFill>
                <a:effectLst/>
                <a:uLnTx/>
                <a:uFillTx/>
                <a:latin typeface="Georgia"/>
                <a:ea typeface="Arial" panose="020B0604020202020204" pitchFamily="34" charset="0"/>
                <a:cs typeface="Arial"/>
              </a:rPr>
              <a:t>Funding is initially based on a minimum allocation with additional funding allocations based on high-cost and unserved areas.</a:t>
            </a:r>
          </a:p>
        </p:txBody>
      </p:sp>
    </p:spTree>
    <p:extLst>
      <p:ext uri="{BB962C8B-B14F-4D97-AF65-F5344CB8AC3E}">
        <p14:creationId xmlns:p14="http://schemas.microsoft.com/office/powerpoint/2010/main" val="2765519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A42353-0ADF-4F26-B14D-C1ACCA0EDD9A}"/>
              </a:ext>
            </a:extLst>
          </p:cNvPr>
          <p:cNvSpPr>
            <a:spLocks noGrp="1"/>
          </p:cNvSpPr>
          <p:nvPr>
            <p:ph type="title"/>
          </p:nvPr>
        </p:nvSpPr>
        <p:spPr>
          <a:xfrm>
            <a:off x="838200" y="429768"/>
            <a:ext cx="8229600" cy="387798"/>
          </a:xfrm>
        </p:spPr>
        <p:txBody>
          <a:bodyPr/>
          <a:lstStyle/>
          <a:p>
            <a:r>
              <a:rPr lang="en-US"/>
              <a:t>Ensuring Complete Coverage</a:t>
            </a:r>
          </a:p>
        </p:txBody>
      </p:sp>
      <p:sp>
        <p:nvSpPr>
          <p:cNvPr id="34" name="Content Placeholder 1">
            <a:extLst>
              <a:ext uri="{FF2B5EF4-FFF2-40B4-BE49-F238E27FC236}">
                <a16:creationId xmlns:a16="http://schemas.microsoft.com/office/drawing/2014/main" id="{660EA466-9B37-49D7-A5AB-1267B0C47EE5}"/>
              </a:ext>
            </a:extLst>
          </p:cNvPr>
          <p:cNvSpPr txBox="1">
            <a:spLocks/>
          </p:cNvSpPr>
          <p:nvPr/>
        </p:nvSpPr>
        <p:spPr>
          <a:xfrm>
            <a:off x="836676" y="1069848"/>
            <a:ext cx="10742180" cy="586122"/>
          </a:xfrm>
          <a:prstGeom prst="rect">
            <a:avLst/>
          </a:prstGeom>
        </p:spPr>
        <p:txBody>
          <a:bodyPr wrap="square" lIns="91440" tIns="0" rIns="0" bIns="0" anchor="t">
            <a:spAutoFit/>
          </a:bodyPr>
          <a:lstStyle>
            <a:lvl1pPr marL="228600" indent="-228600" algn="l" defTabSz="914400" rtl="0" eaLnBrk="1" latinLnBrk="0" hangingPunct="1">
              <a:lnSpc>
                <a:spcPct val="125000"/>
              </a:lnSpc>
              <a:spcBef>
                <a:spcPts val="10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6858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11430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16002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20574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A2458"/>
                </a:solidFill>
                <a:effectLst/>
                <a:uLnTx/>
                <a:uFillTx/>
                <a:latin typeface="Georgia"/>
                <a:ea typeface="Arial" panose="020B0604020202020204" pitchFamily="34" charset="0"/>
                <a:cs typeface="Arial"/>
              </a:rPr>
              <a:t>The BEAD Program requires complete coverage of unserved locations and underserved locations (where funding permits)</a:t>
            </a:r>
          </a:p>
        </p:txBody>
      </p:sp>
      <p:sp>
        <p:nvSpPr>
          <p:cNvPr id="35" name="TextBox 34">
            <a:extLst>
              <a:ext uri="{FF2B5EF4-FFF2-40B4-BE49-F238E27FC236}">
                <a16:creationId xmlns:a16="http://schemas.microsoft.com/office/drawing/2014/main" id="{EB66C41C-C8B9-423E-B9FD-2DFBBFC33F35}"/>
              </a:ext>
            </a:extLst>
          </p:cNvPr>
          <p:cNvSpPr txBox="1"/>
          <p:nvPr/>
        </p:nvSpPr>
        <p:spPr>
          <a:xfrm>
            <a:off x="1455575" y="1908252"/>
            <a:ext cx="9861477" cy="938719"/>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1E4E79"/>
              </a:buClr>
              <a:buSzTx/>
              <a:buFontTx/>
              <a:buNone/>
              <a:tabLst/>
              <a:defRPr/>
            </a:pPr>
            <a:r>
              <a:rPr kumimoji="0" lang="en-US" sz="1600" b="1" i="0" u="none" strike="noStrike" kern="1200" cap="none" spc="0" normalizeH="0" baseline="0" noProof="0" dirty="0">
                <a:ln>
                  <a:noFill/>
                </a:ln>
                <a:solidFill>
                  <a:srgbClr val="0A2458"/>
                </a:solidFill>
                <a:effectLst/>
                <a:uLnTx/>
                <a:uFillTx/>
                <a:latin typeface="Georgia"/>
                <a:ea typeface="+mn-ea"/>
                <a:cs typeface="+mn-cs"/>
              </a:rPr>
              <a:t>States and Territories must serve all unserved locations (including multi-tenant buildings)</a:t>
            </a:r>
          </a:p>
          <a:p>
            <a:pPr>
              <a:spcAft>
                <a:spcPts val="600"/>
              </a:spcAft>
              <a:buClr>
                <a:srgbClr val="1E4E79"/>
              </a:buClr>
              <a:defRPr/>
            </a:pPr>
            <a:r>
              <a:rPr kumimoji="0" lang="en-US" sz="1400" b="1" i="1" u="none" strike="noStrike" kern="1200" cap="none" spc="0" normalizeH="0" baseline="0" noProof="0" dirty="0">
                <a:ln>
                  <a:noFill/>
                </a:ln>
                <a:solidFill>
                  <a:srgbClr val="0A2458"/>
                </a:solidFill>
                <a:effectLst/>
                <a:uLnTx/>
                <a:uFillTx/>
                <a:latin typeface="Georgia"/>
                <a:ea typeface="+mn-ea"/>
                <a:cs typeface="+mn-cs"/>
              </a:rPr>
              <a:t>Unserved locations </a:t>
            </a:r>
            <a:r>
              <a:rPr kumimoji="0" lang="en-US" sz="1400" b="0" i="1" u="none" strike="noStrike" kern="1200" cap="none" spc="0" normalizeH="0" baseline="0" noProof="0" dirty="0">
                <a:ln>
                  <a:noFill/>
                </a:ln>
                <a:solidFill>
                  <a:srgbClr val="0A2458"/>
                </a:solidFill>
                <a:effectLst/>
                <a:uLnTx/>
                <a:uFillTx/>
                <a:latin typeface="Georgia"/>
                <a:ea typeface="+mn-ea"/>
                <a:cs typeface="+mn-cs"/>
              </a:rPr>
              <a:t>without reliable </a:t>
            </a:r>
            <a:r>
              <a:rPr lang="en-US" sz="1400" i="1" dirty="0">
                <a:solidFill>
                  <a:srgbClr val="0A2458"/>
                </a:solidFill>
                <a:latin typeface="Georgia"/>
              </a:rPr>
              <a:t>Internet service </a:t>
            </a:r>
            <a:r>
              <a:rPr kumimoji="0" lang="en-US" sz="1400" b="0" i="1" u="none" strike="noStrike" kern="1200" cap="none" spc="0" normalizeH="0" baseline="0" noProof="0" dirty="0">
                <a:ln>
                  <a:noFill/>
                </a:ln>
                <a:solidFill>
                  <a:srgbClr val="0A2458"/>
                </a:solidFill>
                <a:effectLst/>
                <a:uLnTx/>
                <a:uFillTx/>
                <a:latin typeface="Georgia"/>
                <a:ea typeface="+mn-ea"/>
                <a:cs typeface="+mn-cs"/>
              </a:rPr>
              <a:t>and with download speeds &lt;25 Mbps, upload speeds &lt;3 Mbps, and latency &lt;100ms</a:t>
            </a:r>
            <a:endParaRPr lang="en-US" sz="1400" b="0" i="1" u="none" strike="noStrike" kern="1200" cap="none" spc="0" normalizeH="0" baseline="0" noProof="0" dirty="0">
              <a:ln>
                <a:noFill/>
              </a:ln>
              <a:solidFill>
                <a:srgbClr val="0A2458"/>
              </a:solidFill>
              <a:effectLst/>
              <a:uLnTx/>
              <a:uFillTx/>
              <a:latin typeface="Georgia"/>
            </a:endParaRPr>
          </a:p>
          <a:p>
            <a:pPr marL="0" marR="0" lvl="0" indent="0" algn="l" defTabSz="914400" rtl="0" eaLnBrk="1" fontAlgn="auto" latinLnBrk="0" hangingPunct="1">
              <a:lnSpc>
                <a:spcPct val="100000"/>
              </a:lnSpc>
              <a:spcBef>
                <a:spcPts val="0"/>
              </a:spcBef>
              <a:spcAft>
                <a:spcPts val="600"/>
              </a:spcAft>
              <a:buClr>
                <a:srgbClr val="1E4E79"/>
              </a:buClr>
              <a:buSzTx/>
              <a:buFontTx/>
              <a:buNone/>
              <a:tabLst/>
              <a:defRPr/>
            </a:pPr>
            <a:endParaRPr kumimoji="0" lang="en-US" sz="1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sp>
        <p:nvSpPr>
          <p:cNvPr id="36" name="TextBox 35">
            <a:extLst>
              <a:ext uri="{FF2B5EF4-FFF2-40B4-BE49-F238E27FC236}">
                <a16:creationId xmlns:a16="http://schemas.microsoft.com/office/drawing/2014/main" id="{96C6A9A2-2FDA-40C6-B30C-7FD7588DEA7C}"/>
              </a:ext>
            </a:extLst>
          </p:cNvPr>
          <p:cNvSpPr txBox="1"/>
          <p:nvPr/>
        </p:nvSpPr>
        <p:spPr>
          <a:xfrm>
            <a:off x="1455575" y="2904013"/>
            <a:ext cx="9861477" cy="846386"/>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t">
            <a:spAutoFit/>
          </a:bodyPr>
          <a:lstStyle/>
          <a:p>
            <a:pPr marL="0" marR="0" lvl="0" indent="0" algn="l" defTabSz="914400" rtl="0" eaLnBrk="1" fontAlgn="auto" latinLnBrk="0" hangingPunct="1">
              <a:lnSpc>
                <a:spcPct val="100000"/>
              </a:lnSpc>
              <a:spcBef>
                <a:spcPts val="0"/>
              </a:spcBef>
              <a:spcAft>
                <a:spcPts val="600"/>
              </a:spcAft>
              <a:buClr>
                <a:srgbClr val="1E4E79"/>
              </a:buClr>
              <a:buSzTx/>
              <a:buFontTx/>
              <a:buNone/>
              <a:tabLst/>
              <a:defRPr/>
            </a:pPr>
            <a:r>
              <a:rPr kumimoji="0" lang="en-US" sz="1600" b="1" i="0" u="none" strike="noStrike" kern="1200" cap="none" spc="0" normalizeH="0" baseline="0" noProof="0" dirty="0">
                <a:ln>
                  <a:noFill/>
                </a:ln>
                <a:solidFill>
                  <a:srgbClr val="0A2458"/>
                </a:solidFill>
                <a:effectLst/>
                <a:uLnTx/>
                <a:uFillTx/>
                <a:latin typeface="Georgia"/>
              </a:rPr>
              <a:t>States and Territories must serve all underserved locations</a:t>
            </a:r>
          </a:p>
          <a:p>
            <a:pPr>
              <a:spcAft>
                <a:spcPts val="600"/>
              </a:spcAft>
              <a:buClr>
                <a:srgbClr val="1E4E79"/>
              </a:buClr>
              <a:defRPr/>
            </a:pPr>
            <a:r>
              <a:rPr kumimoji="0" lang="en-US" sz="1400" b="1" i="1" u="none" strike="noStrike" kern="1200" cap="none" spc="0" normalizeH="0" baseline="0" noProof="0" dirty="0">
                <a:ln>
                  <a:noFill/>
                </a:ln>
                <a:solidFill>
                  <a:srgbClr val="0A2458"/>
                </a:solidFill>
                <a:effectLst/>
                <a:uLnTx/>
                <a:uFillTx/>
                <a:latin typeface="Georgia"/>
              </a:rPr>
              <a:t>Underserved locations </a:t>
            </a:r>
            <a:r>
              <a:rPr kumimoji="0" lang="en-US" sz="1400" b="0" i="1" u="none" strike="noStrike" kern="1200" cap="none" spc="0" normalizeH="0" baseline="0" noProof="0" dirty="0">
                <a:ln>
                  <a:noFill/>
                </a:ln>
                <a:solidFill>
                  <a:srgbClr val="0A2458"/>
                </a:solidFill>
                <a:effectLst/>
                <a:uLnTx/>
                <a:uFillTx/>
                <a:latin typeface="Georgia"/>
              </a:rPr>
              <a:t>without reliable Internet</a:t>
            </a:r>
            <a:r>
              <a:rPr lang="en-US" sz="1400" i="1" dirty="0">
                <a:solidFill>
                  <a:srgbClr val="0A2458"/>
                </a:solidFill>
                <a:latin typeface="Georgia"/>
              </a:rPr>
              <a:t> service and</a:t>
            </a:r>
            <a:r>
              <a:rPr kumimoji="0" lang="en-US" sz="1400" b="0" i="1" u="none" strike="noStrike" kern="1200" cap="none" spc="0" normalizeH="0" baseline="0" noProof="0" dirty="0">
                <a:ln>
                  <a:noFill/>
                </a:ln>
                <a:solidFill>
                  <a:srgbClr val="0A2458"/>
                </a:solidFill>
                <a:effectLst/>
                <a:uLnTx/>
                <a:uFillTx/>
                <a:latin typeface="Georgia"/>
              </a:rPr>
              <a:t> with download speeds &lt;100 Mbps, upload speeds &lt;20 Mbps, and latency &lt;100 </a:t>
            </a:r>
            <a:r>
              <a:rPr kumimoji="0" lang="en-US" sz="1400" b="0" i="1" u="none" strike="noStrike" kern="1200" cap="none" spc="0" normalizeH="0" baseline="0" noProof="0">
                <a:ln>
                  <a:noFill/>
                </a:ln>
                <a:solidFill>
                  <a:srgbClr val="0A2458"/>
                </a:solidFill>
                <a:effectLst/>
                <a:uLnTx/>
                <a:uFillTx/>
                <a:latin typeface="Georgia"/>
              </a:rPr>
              <a:t>ms</a:t>
            </a:r>
            <a:endParaRPr kumimoji="0" lang="en-US" sz="1400" b="0" i="1" u="none" strike="noStrike" kern="1200" cap="none" spc="0" normalizeH="0" baseline="0" noProof="0" dirty="0">
              <a:ln>
                <a:noFill/>
              </a:ln>
              <a:solidFill>
                <a:srgbClr val="0A2458"/>
              </a:solidFill>
              <a:effectLst/>
              <a:uLnTx/>
              <a:uFillTx/>
              <a:latin typeface="Georgia"/>
            </a:endParaRPr>
          </a:p>
        </p:txBody>
      </p:sp>
      <p:sp>
        <p:nvSpPr>
          <p:cNvPr id="37" name="TextBox 36">
            <a:extLst>
              <a:ext uri="{FF2B5EF4-FFF2-40B4-BE49-F238E27FC236}">
                <a16:creationId xmlns:a16="http://schemas.microsoft.com/office/drawing/2014/main" id="{D2FA40B8-8340-43DA-8CDC-D879710B39EB}"/>
              </a:ext>
            </a:extLst>
          </p:cNvPr>
          <p:cNvSpPr txBox="1"/>
          <p:nvPr/>
        </p:nvSpPr>
        <p:spPr>
          <a:xfrm>
            <a:off x="1455575" y="3807442"/>
            <a:ext cx="9861477" cy="1738938"/>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marL="0" marR="0" lvl="0" indent="0" algn="l" defTabSz="914400" rtl="0" eaLnBrk="1" fontAlgn="auto" latinLnBrk="0" hangingPunct="1">
              <a:lnSpc>
                <a:spcPct val="100000"/>
              </a:lnSpc>
              <a:spcBef>
                <a:spcPts val="0"/>
              </a:spcBef>
              <a:spcAft>
                <a:spcPts val="600"/>
              </a:spcAft>
              <a:buClr>
                <a:srgbClr val="1E4E79"/>
              </a:buClr>
              <a:buSzTx/>
              <a:buFontTx/>
              <a:buNone/>
              <a:tabLst/>
              <a:defRPr/>
            </a:pPr>
            <a:endParaRPr kumimoji="0" lang="en-US" sz="1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600"/>
              </a:spcAft>
              <a:buClr>
                <a:srgbClr val="1E4E79"/>
              </a:buClr>
              <a:buSzTx/>
              <a:buFontTx/>
              <a:buNone/>
              <a:tabLst/>
              <a:defRPr/>
            </a:pPr>
            <a:r>
              <a:rPr kumimoji="0" lang="en-US" sz="1600" b="1" i="0" u="none" strike="noStrike" kern="1200" cap="none" spc="0" normalizeH="0" baseline="0" noProof="0">
                <a:ln>
                  <a:noFill/>
                </a:ln>
                <a:solidFill>
                  <a:srgbClr val="0A2458"/>
                </a:solidFill>
                <a:effectLst/>
                <a:uLnTx/>
                <a:uFillTx/>
                <a:latin typeface="Georgia" panose="02040502050405020303" pitchFamily="18" charset="0"/>
                <a:ea typeface="+mn-ea"/>
                <a:cs typeface="+mn-cs"/>
              </a:rPr>
              <a:t>NTIA strongly urges States and Territories serve Eligible Community Anchor Institutions </a:t>
            </a:r>
          </a:p>
          <a:p>
            <a:pPr marL="486000" marR="0" lvl="1" indent="-324000" algn="l" defTabSz="914400" rtl="0" eaLnBrk="1" fontAlgn="auto" latinLnBrk="0" hangingPunct="1">
              <a:lnSpc>
                <a:spcPct val="100000"/>
              </a:lnSpc>
              <a:spcBef>
                <a:spcPts val="0"/>
              </a:spcBef>
              <a:spcAft>
                <a:spcPts val="600"/>
              </a:spcAft>
              <a:buClr>
                <a:srgbClr val="0A3161"/>
              </a:buClr>
              <a:buSzTx/>
              <a:buFont typeface="Trebuchet MS" panose="020B0603020202020204" pitchFamily="34" charset="0"/>
              <a:buChar char="•"/>
              <a:tabLst/>
              <a:defRPr/>
            </a:pPr>
            <a:r>
              <a:rPr kumimoji="0" lang="en-US" sz="1400" b="1" i="1" u="none" strike="noStrike" kern="1200" cap="none" spc="0" normalizeH="0" baseline="0" noProof="0">
                <a:ln>
                  <a:noFill/>
                </a:ln>
                <a:solidFill>
                  <a:srgbClr val="0A2458"/>
                </a:solidFill>
                <a:effectLst/>
                <a:uLnTx/>
                <a:uFillTx/>
                <a:latin typeface="Georgia" panose="02040502050405020303" pitchFamily="18" charset="0"/>
                <a:ea typeface="+mn-ea"/>
                <a:cs typeface="+mn-cs"/>
              </a:rPr>
              <a:t>Eligible Community Anchor Institutions </a:t>
            </a:r>
            <a:r>
              <a:rPr kumimoji="0" lang="en-US" sz="1400" b="0" i="1" u="none" strike="noStrike" kern="1200" cap="none" spc="0" normalizeH="0" baseline="0" noProof="0">
                <a:ln>
                  <a:noFill/>
                </a:ln>
                <a:solidFill>
                  <a:srgbClr val="0A2458"/>
                </a:solidFill>
                <a:effectLst/>
                <a:uLnTx/>
                <a:uFillTx/>
                <a:latin typeface="Georgia" panose="02040502050405020303" pitchFamily="18" charset="0"/>
                <a:ea typeface="+mn-ea"/>
                <a:cs typeface="+mn-cs"/>
              </a:rPr>
              <a:t>are entities (e.g., school, library, hospital) that facilitate greater use of high-speed Internet service by vulnerable populations and have download speed &lt;1 Gbps</a:t>
            </a:r>
          </a:p>
          <a:p>
            <a:pPr marL="486000" marR="0" lvl="1" indent="-324000" algn="l" defTabSz="914400" rtl="0" eaLnBrk="1" fontAlgn="auto" latinLnBrk="0" hangingPunct="1">
              <a:lnSpc>
                <a:spcPct val="100000"/>
              </a:lnSpc>
              <a:spcBef>
                <a:spcPts val="0"/>
              </a:spcBef>
              <a:spcAft>
                <a:spcPts val="600"/>
              </a:spcAft>
              <a:buClr>
                <a:srgbClr val="0A3161"/>
              </a:buClr>
              <a:buSzTx/>
              <a:buFont typeface="Trebuchet MS" panose="020B0603020202020204" pitchFamily="34" charset="0"/>
              <a:buChar char="•"/>
              <a:tabLst/>
              <a:defRPr/>
            </a:pPr>
            <a:r>
              <a:rPr kumimoji="0" lang="en-US" sz="1400" b="1" i="1" u="none" strike="noStrike" kern="1200" cap="none" spc="0" normalizeH="0" baseline="0" noProof="0">
                <a:ln>
                  <a:noFill/>
                </a:ln>
                <a:solidFill>
                  <a:srgbClr val="0A2458"/>
                </a:solidFill>
                <a:effectLst/>
                <a:uLnTx/>
                <a:uFillTx/>
                <a:latin typeface="Georgia" panose="02040502050405020303" pitchFamily="18" charset="0"/>
                <a:ea typeface="+mn-ea"/>
                <a:cs typeface="+mn-cs"/>
              </a:rPr>
              <a:t>Other eligible uses </a:t>
            </a:r>
            <a:r>
              <a:rPr kumimoji="0" lang="en-US" sz="1400" b="0" i="1" u="none" strike="noStrike" kern="1200" cap="none" spc="0" normalizeH="0" baseline="0" noProof="0">
                <a:ln>
                  <a:noFill/>
                </a:ln>
                <a:solidFill>
                  <a:srgbClr val="0A2458"/>
                </a:solidFill>
                <a:effectLst/>
                <a:uLnTx/>
                <a:uFillTx/>
                <a:latin typeface="Georgia" panose="02040502050405020303" pitchFamily="18" charset="0"/>
                <a:ea typeface="+mn-ea"/>
                <a:cs typeface="+mn-cs"/>
              </a:rPr>
              <a:t>include affordability programs, cybersecurity training, workforce development, etc.</a:t>
            </a:r>
          </a:p>
          <a:p>
            <a:pPr marL="486000" marR="0" lvl="1" indent="-324000" algn="l" defTabSz="914400" rtl="0" eaLnBrk="1" fontAlgn="auto" latinLnBrk="0" hangingPunct="1">
              <a:lnSpc>
                <a:spcPct val="100000"/>
              </a:lnSpc>
              <a:spcBef>
                <a:spcPts val="0"/>
              </a:spcBef>
              <a:spcAft>
                <a:spcPts val="600"/>
              </a:spcAft>
              <a:buClr>
                <a:srgbClr val="0A3161"/>
              </a:buClr>
              <a:buSzTx/>
              <a:buFont typeface="Trebuchet MS" panose="020B0603020202020204" pitchFamily="34" charset="0"/>
              <a:buChar char="•"/>
              <a:tabLst/>
              <a:defRPr/>
            </a:pPr>
            <a:r>
              <a:rPr kumimoji="0" lang="en-US" sz="1400" b="0" i="1" u="none" strike="noStrike" kern="1200" cap="none" spc="0" normalizeH="0" baseline="0" noProof="0">
                <a:ln>
                  <a:noFill/>
                </a:ln>
                <a:solidFill>
                  <a:srgbClr val="0A2458"/>
                </a:solidFill>
                <a:effectLst/>
                <a:uLnTx/>
                <a:uFillTx/>
                <a:latin typeface="Georgia" panose="02040502050405020303" pitchFamily="18" charset="0"/>
                <a:ea typeface="+mn-ea"/>
                <a:cs typeface="+mn-cs"/>
              </a:rPr>
              <a:t>If state/territory wants to use funds for other eligible uses instead of eligible Community Anchor Institutions, then it must provide a strong rationale </a:t>
            </a:r>
          </a:p>
        </p:txBody>
      </p:sp>
      <p:sp>
        <p:nvSpPr>
          <p:cNvPr id="38" name="Rectangle 37">
            <a:extLst>
              <a:ext uri="{FF2B5EF4-FFF2-40B4-BE49-F238E27FC236}">
                <a16:creationId xmlns:a16="http://schemas.microsoft.com/office/drawing/2014/main" id="{875E9F87-54DF-47E3-B967-FD5273568320}"/>
              </a:ext>
            </a:extLst>
          </p:cNvPr>
          <p:cNvSpPr/>
          <p:nvPr/>
        </p:nvSpPr>
        <p:spPr>
          <a:xfrm>
            <a:off x="909613" y="5668277"/>
            <a:ext cx="10417750" cy="631251"/>
          </a:xfrm>
          <a:prstGeom prst="rect">
            <a:avLst/>
          </a:prstGeom>
          <a:noFill/>
          <a:ln w="9525" cap="rnd" cmpd="sng" algn="ctr">
            <a:solidFill>
              <a:srgbClr val="164484"/>
            </a:solidFill>
            <a:prstDash val="dash"/>
            <a:round/>
            <a:headEnd type="none" w="med" len="med"/>
            <a:tailEnd type="none" w="med" len="med"/>
          </a:ln>
          <a:extLst>
            <a:ext uri="{909E8E84-426E-40DD-AFC4-6F175D3DCCD1}">
              <a14:hiddenFill xmlns:a14="http://schemas.microsoft.com/office/drawing/2010/main">
                <a:solidFill>
                  <a:srgbClr val="16448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A2458"/>
                </a:solidFill>
                <a:effectLst/>
                <a:uLnTx/>
                <a:uFillTx/>
                <a:latin typeface="Georgia" panose="02040502050405020303" pitchFamily="18" charset="0"/>
                <a:ea typeface="+mn-ea"/>
                <a:cs typeface="+mn-cs"/>
              </a:rPr>
              <a:t>Note: </a:t>
            </a:r>
            <a:r>
              <a:rPr kumimoji="0" lang="en-US" sz="12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If </a:t>
            </a:r>
            <a:r>
              <a:rPr lang="en-US" sz="1200">
                <a:solidFill>
                  <a:srgbClr val="0A2458"/>
                </a:solidFill>
                <a:latin typeface="Georgia" panose="02040502050405020303" pitchFamily="18" charset="0"/>
              </a:rPr>
              <a:t>a state/territory </a:t>
            </a:r>
            <a:r>
              <a:rPr kumimoji="0" lang="en-US" sz="12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has a plan to deploy service to all unserved and underserved locations within its jurisdiction, it may pursue non-deployment initiatives before or while deployment projects are underway</a:t>
            </a:r>
          </a:p>
        </p:txBody>
      </p:sp>
      <p:sp>
        <p:nvSpPr>
          <p:cNvPr id="39" name="Oval 38">
            <a:extLst>
              <a:ext uri="{FF2B5EF4-FFF2-40B4-BE49-F238E27FC236}">
                <a16:creationId xmlns:a16="http://schemas.microsoft.com/office/drawing/2014/main" id="{E4BCED1A-5E48-4F7D-BA70-8D8FFD3F32B1}"/>
              </a:ext>
            </a:extLst>
          </p:cNvPr>
          <p:cNvSpPr/>
          <p:nvPr/>
        </p:nvSpPr>
        <p:spPr>
          <a:xfrm>
            <a:off x="968116" y="1933974"/>
            <a:ext cx="365760" cy="365760"/>
          </a:xfrm>
          <a:prstGeom prst="ellipse">
            <a:avLst/>
          </a:prstGeom>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tx1"/>
                </a:solidFill>
              </a:rPr>
              <a:t>1</a:t>
            </a:r>
          </a:p>
        </p:txBody>
      </p:sp>
      <p:sp>
        <p:nvSpPr>
          <p:cNvPr id="43" name="Oval 42">
            <a:extLst>
              <a:ext uri="{FF2B5EF4-FFF2-40B4-BE49-F238E27FC236}">
                <a16:creationId xmlns:a16="http://schemas.microsoft.com/office/drawing/2014/main" id="{C8FFBD10-1198-44ED-9482-86FCA969415D}"/>
              </a:ext>
            </a:extLst>
          </p:cNvPr>
          <p:cNvSpPr/>
          <p:nvPr/>
        </p:nvSpPr>
        <p:spPr>
          <a:xfrm>
            <a:off x="968116" y="2950672"/>
            <a:ext cx="365760" cy="365760"/>
          </a:xfrm>
          <a:prstGeom prst="ellipse">
            <a:avLst/>
          </a:prstGeom>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tx1"/>
                </a:solidFill>
              </a:rPr>
              <a:t>2</a:t>
            </a:r>
          </a:p>
        </p:txBody>
      </p:sp>
      <p:sp>
        <p:nvSpPr>
          <p:cNvPr id="44" name="Oval 43">
            <a:extLst>
              <a:ext uri="{FF2B5EF4-FFF2-40B4-BE49-F238E27FC236}">
                <a16:creationId xmlns:a16="http://schemas.microsoft.com/office/drawing/2014/main" id="{C8558B8F-130E-4CEF-ABBF-D1D4A5CED865}"/>
              </a:ext>
            </a:extLst>
          </p:cNvPr>
          <p:cNvSpPr/>
          <p:nvPr/>
        </p:nvSpPr>
        <p:spPr>
          <a:xfrm>
            <a:off x="970635" y="3891864"/>
            <a:ext cx="365760" cy="365760"/>
          </a:xfrm>
          <a:prstGeom prst="ellipse">
            <a:avLst/>
          </a:prstGeom>
          <a:ln w="19050">
            <a:solidFill>
              <a:schemeClr val="tx1"/>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solidFill>
                  <a:schemeClr val="tx1"/>
                </a:solidFill>
              </a:rPr>
              <a:t>3</a:t>
            </a:r>
          </a:p>
        </p:txBody>
      </p:sp>
    </p:spTree>
    <p:extLst>
      <p:ext uri="{BB962C8B-B14F-4D97-AF65-F5344CB8AC3E}">
        <p14:creationId xmlns:p14="http://schemas.microsoft.com/office/powerpoint/2010/main" val="32548335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Title 2">
            <a:extLst>
              <a:ext uri="{FF2B5EF4-FFF2-40B4-BE49-F238E27FC236}">
                <a16:creationId xmlns:a16="http://schemas.microsoft.com/office/drawing/2014/main" id="{3DE40EAE-33E0-470C-ABF9-1A6FC13031AA}"/>
              </a:ext>
            </a:extLst>
          </p:cNvPr>
          <p:cNvSpPr txBox="1">
            <a:spLocks/>
          </p:cNvSpPr>
          <p:nvPr/>
        </p:nvSpPr>
        <p:spPr>
          <a:xfrm>
            <a:off x="838199" y="390012"/>
            <a:ext cx="8902959" cy="387798"/>
          </a:xfrm>
          <a:prstGeom prst="rect">
            <a:avLst/>
          </a:prstGeom>
        </p:spPr>
        <p:txBody>
          <a:bodyPr vert="horz" wrap="square" lIns="0" tIns="0" rIns="0" bIns="0" rtlCol="0" anchor="t">
            <a:normAutofit/>
          </a:bodyPr>
          <a:lstStyle>
            <a:lvl1pPr algn="l" defTabSz="914400" rtl="0" eaLnBrk="1" latinLnBrk="0" hangingPunct="1">
              <a:lnSpc>
                <a:spcPct val="90000"/>
              </a:lnSpc>
              <a:spcBef>
                <a:spcPct val="0"/>
              </a:spcBef>
              <a:buNone/>
              <a:defRPr sz="2800" b="0" i="0" kern="1200" cap="all" spc="0" baseline="0">
                <a:solidFill>
                  <a:schemeClr val="accent2"/>
                </a:solidFill>
                <a:latin typeface="Georgia" panose="02040502050405020303" pitchFamily="18" charset="0"/>
                <a:ea typeface="Georgia" panose="02040502050405020303" pitchFamily="18" charset="0"/>
                <a:cs typeface="Arial" panose="020B0604020202020204" pitchFamily="34" charset="0"/>
              </a:defRPr>
            </a:lvl1pPr>
          </a:lstStyle>
          <a:p>
            <a:r>
              <a:rPr lang="en-US" cap="none" dirty="0">
                <a:latin typeface="Georgia"/>
                <a:cs typeface="Arial"/>
              </a:rPr>
              <a:t>Ways for Local Governments to get involved in BEAD</a:t>
            </a:r>
          </a:p>
        </p:txBody>
      </p:sp>
      <p:sp>
        <p:nvSpPr>
          <p:cNvPr id="48" name="Content Placeholder 1">
            <a:extLst>
              <a:ext uri="{FF2B5EF4-FFF2-40B4-BE49-F238E27FC236}">
                <a16:creationId xmlns:a16="http://schemas.microsoft.com/office/drawing/2014/main" id="{18EDD1D5-7C00-4CE8-9588-64EB81C945BE}"/>
              </a:ext>
            </a:extLst>
          </p:cNvPr>
          <p:cNvSpPr txBox="1">
            <a:spLocks/>
          </p:cNvSpPr>
          <p:nvPr/>
        </p:nvSpPr>
        <p:spPr>
          <a:xfrm>
            <a:off x="836676" y="1069848"/>
            <a:ext cx="10649308" cy="586122"/>
          </a:xfrm>
          <a:prstGeom prst="rect">
            <a:avLst/>
          </a:prstGeom>
        </p:spPr>
        <p:txBody>
          <a:bodyPr wrap="square" lIns="91440" tIns="0" rIns="0" bIns="0" anchor="t">
            <a:spAutoFit/>
          </a:bodyPr>
          <a:lstStyle>
            <a:lvl1pPr marL="228600" indent="-228600" algn="l" defTabSz="914400" rtl="0" eaLnBrk="1" latinLnBrk="0" hangingPunct="1">
              <a:lnSpc>
                <a:spcPct val="125000"/>
              </a:lnSpc>
              <a:spcBef>
                <a:spcPts val="10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6858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11430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16002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20574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A2458"/>
                </a:solidFill>
                <a:effectLst/>
                <a:uLnTx/>
                <a:uFillTx/>
                <a:latin typeface="Georgia"/>
                <a:ea typeface="Arial" panose="020B0604020202020204" pitchFamily="34" charset="0"/>
                <a:cs typeface="Arial"/>
              </a:rPr>
              <a:t>NTIA encourages local government units get involved in BEAD and collaborate with their State/Territory Broadband Offices to ensure all voices and opinions are heard and incorporated. </a:t>
            </a:r>
          </a:p>
        </p:txBody>
      </p:sp>
      <p:grpSp>
        <p:nvGrpSpPr>
          <p:cNvPr id="2" name="Group 1">
            <a:extLst>
              <a:ext uri="{FF2B5EF4-FFF2-40B4-BE49-F238E27FC236}">
                <a16:creationId xmlns:a16="http://schemas.microsoft.com/office/drawing/2014/main" id="{55FE7B1D-2227-1DE8-E3B7-06C471889C06}"/>
              </a:ext>
            </a:extLst>
          </p:cNvPr>
          <p:cNvGrpSpPr/>
          <p:nvPr/>
        </p:nvGrpSpPr>
        <p:grpSpPr>
          <a:xfrm>
            <a:off x="881407" y="1976423"/>
            <a:ext cx="10238315" cy="731520"/>
            <a:chOff x="881407" y="2558304"/>
            <a:chExt cx="10238315" cy="731520"/>
          </a:xfrm>
        </p:grpSpPr>
        <p:sp>
          <p:nvSpPr>
            <p:cNvPr id="22" name="ee4pContent1">
              <a:extLst>
                <a:ext uri="{FF2B5EF4-FFF2-40B4-BE49-F238E27FC236}">
                  <a16:creationId xmlns:a16="http://schemas.microsoft.com/office/drawing/2014/main" id="{9548133B-51D4-4743-85F2-303A70C61182}"/>
                </a:ext>
              </a:extLst>
            </p:cNvPr>
            <p:cNvSpPr txBox="1"/>
            <p:nvPr/>
          </p:nvSpPr>
          <p:spPr>
            <a:xfrm>
              <a:off x="1660174" y="2565641"/>
              <a:ext cx="9459548" cy="72327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8162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defPPr>
                <a:defRPr lang="en-US"/>
              </a:defPPr>
              <a:lvl1pPr>
                <a:buClr>
                  <a:srgbClr val="1E4E79"/>
                </a:buClr>
                <a:buSzPct val="100000"/>
                <a:buFont typeface="Trebuchet MS" panose="020B0603020202020204" pitchFamily="34" charset="0"/>
                <a:buChar char="​"/>
                <a:defRPr sz="2000">
                  <a:solidFill>
                    <a:srgbClr val="545454"/>
                  </a:solidFill>
                  <a:latin typeface="Trebuchet MS" panose="020B0603020202020204" pitchFamily="34" charset="0"/>
                </a:defRPr>
              </a:lvl1pPr>
              <a:lvl2pPr marL="324000" lvl="1" indent="-216000">
                <a:buClr>
                  <a:srgbClr val="575454"/>
                </a:buClr>
                <a:buSzPct val="100000"/>
                <a:buFont typeface="Trebuchet MS" panose="020B0603020202020204" pitchFamily="34" charset="0"/>
                <a:buChar char="•"/>
                <a:defRPr sz="2000">
                  <a:solidFill>
                    <a:srgbClr val="545454"/>
                  </a:solidFill>
                  <a:latin typeface="Trebuchet MS" panose="020B0603020202020204" pitchFamily="34" charset="0"/>
                </a:defRPr>
              </a:lvl2pPr>
              <a:lvl3pPr marL="648000" lvl="2" indent="-216000">
                <a:buClr>
                  <a:srgbClr val="575454"/>
                </a:buClr>
                <a:buSzPct val="100000"/>
                <a:buFont typeface="Trebuchet MS" panose="020B0603020202020204" pitchFamily="34" charset="0"/>
                <a:buChar char="–"/>
                <a:defRPr sz="2000">
                  <a:solidFill>
                    <a:srgbClr val="545454"/>
                  </a:solidFill>
                  <a:latin typeface="Trebuchet MS" panose="020B0603020202020204" pitchFamily="34" charset="0"/>
                </a:defRPr>
              </a:lvl3pPr>
              <a:lvl4pPr marL="0" lvl="3">
                <a:buClr>
                  <a:srgbClr val="1E4E79"/>
                </a:buClr>
                <a:buSzPct val="100000"/>
                <a:buFont typeface="Trebuchet MS" panose="020B0603020202020204" pitchFamily="34" charset="0"/>
                <a:buChar char="​"/>
                <a:defRPr sz="2400" b="1">
                  <a:solidFill>
                    <a:srgbClr val="575454"/>
                  </a:solidFill>
                  <a:latin typeface="Trebuchet MS" panose="020B0603020202020204" pitchFamily="34" charset="0"/>
                </a:defRPr>
              </a:lvl4pPr>
              <a:lvl5pPr marL="0" lvl="4">
                <a:buClr>
                  <a:srgbClr val="1E4E79"/>
                </a:buClr>
                <a:buSzPct val="100000"/>
                <a:buFont typeface="Trebuchet MS" panose="020B0603020202020204" pitchFamily="34" charset="0"/>
                <a:buChar char="​"/>
                <a:defRPr sz="2400" b="1">
                  <a:solidFill>
                    <a:srgbClr val="545454"/>
                  </a:solidFill>
                  <a:latin typeface="Trebuchet MS" panose="020B0603020202020204" pitchFamily="34" charset="0"/>
                </a:defRPr>
              </a:lvl5pPr>
              <a:lvl6pPr marL="324000" lvl="5" indent="-216000">
                <a:buClr>
                  <a:srgbClr val="575454"/>
                </a:buClr>
                <a:buSzPct val="100000"/>
                <a:buFont typeface="Trebuchet MS" panose="020B0603020202020204" pitchFamily="34" charset="0"/>
                <a:buChar char="•"/>
                <a:defRPr sz="2400">
                  <a:solidFill>
                    <a:srgbClr val="545454"/>
                  </a:solidFill>
                  <a:latin typeface="Trebuchet MS" panose="020B0603020202020204" pitchFamily="34" charset="0"/>
                </a:defRPr>
              </a:lvl6pPr>
              <a:lvl7pPr marL="0" lvl="6">
                <a:buClr>
                  <a:srgbClr val="1E4E79"/>
                </a:buClr>
                <a:buSzPct val="100000"/>
                <a:buFont typeface="Trebuchet MS" panose="020B0603020202020204" pitchFamily="34" charset="0"/>
                <a:buChar char="​"/>
                <a:defRPr sz="5400">
                  <a:solidFill>
                    <a:srgbClr val="545454"/>
                  </a:solidFill>
                  <a:latin typeface="Trebuchet MS" panose="020B0603020202020204" pitchFamily="34" charset="0"/>
                </a:defRPr>
              </a:lvl7pPr>
              <a:lvl8pPr marL="0" lvl="7">
                <a:buClr>
                  <a:srgbClr val="1E4E79"/>
                </a:buClr>
                <a:buSzPct val="100000"/>
                <a:buFont typeface="Trebuchet MS" panose="020B0603020202020204" pitchFamily="34" charset="0"/>
                <a:buChar char="​"/>
                <a:defRPr sz="6600" b="1">
                  <a:solidFill>
                    <a:srgbClr val="575454"/>
                  </a:solidFill>
                  <a:latin typeface="Trebuchet MS" panose="020B0603020202020204" pitchFamily="34" charset="0"/>
                </a:defRPr>
              </a:lvl8pPr>
              <a:lvl9pPr marL="0" lvl="8">
                <a:buClr>
                  <a:srgbClr val="1E4E79"/>
                </a:buClr>
                <a:buSzPct val="100000"/>
                <a:buFont typeface="Trebuchet MS" panose="020B0603020202020204" pitchFamily="34" charset="0"/>
                <a:buChar char="​"/>
                <a:defRPr sz="4400" b="1">
                  <a:solidFill>
                    <a:srgbClr val="575454"/>
                  </a:solidFill>
                  <a:latin typeface="Trebuchet MS" panose="020B0603020202020204" pitchFamily="34" charset="0"/>
                </a:defRPr>
              </a:lvl9pPr>
            </a:lstStyle>
            <a:p>
              <a:pPr marL="0" marR="0" lvl="0" indent="0" algn="l" defTabSz="914400" rtl="0" eaLnBrk="1" fontAlgn="auto" latinLnBrk="0" hangingPunct="1">
                <a:lnSpc>
                  <a:spcPct val="100000"/>
                </a:lnSpc>
                <a:spcBef>
                  <a:spcPts val="0"/>
                </a:spcBef>
                <a:spcAft>
                  <a:spcPts val="600"/>
                </a:spcAft>
                <a:buClr>
                  <a:srgbClr val="1E4E79"/>
                </a:buClr>
                <a:buSzPct val="100000"/>
                <a:buFont typeface="Trebuchet MS" panose="020B0603020202020204" pitchFamily="34" charset="0"/>
                <a:buChar char="​"/>
                <a:tabLst/>
                <a:defRPr/>
              </a:pPr>
              <a:r>
                <a:rPr kumimoji="0" lang="en-US" sz="1400" b="1" i="0" u="none" strike="noStrike" kern="1200" cap="none" spc="0" normalizeH="0" baseline="0" noProof="0">
                  <a:ln>
                    <a:noFill/>
                  </a:ln>
                  <a:solidFill>
                    <a:schemeClr val="accent3"/>
                  </a:solidFill>
                  <a:effectLst/>
                  <a:uLnTx/>
                  <a:uFillTx/>
                  <a:latin typeface="+mj-lt"/>
                  <a:ea typeface="Times New Roman" panose="02020603050405020304" pitchFamily="18" charset="0"/>
                  <a:cs typeface="Arial" panose="020B0604020202020204" pitchFamily="34" charset="0"/>
                </a:rPr>
                <a:t>Share your State’s Current and Future Needs</a:t>
              </a:r>
            </a:p>
            <a:p>
              <a:pPr marL="0" marR="0" lvl="0" indent="0" algn="l" defTabSz="914400" rtl="0" eaLnBrk="1" fontAlgn="auto" latinLnBrk="0" hangingPunct="1">
                <a:lnSpc>
                  <a:spcPct val="100000"/>
                </a:lnSpc>
                <a:spcBef>
                  <a:spcPts val="0"/>
                </a:spcBef>
                <a:spcAft>
                  <a:spcPts val="600"/>
                </a:spcAft>
                <a:buClr>
                  <a:srgbClr val="1E4E79"/>
                </a:buClr>
                <a:buSzPct val="100000"/>
                <a:buFont typeface="Trebuchet MS" panose="020B0603020202020204" pitchFamily="34" charset="0"/>
                <a:buChar char="​"/>
                <a:tabLst/>
                <a:defRPr/>
              </a:pPr>
              <a:r>
                <a:rPr kumimoji="0" lang="en-US" sz="1400" b="1" i="0" u="none" strike="noStrike" kern="1200" cap="none" spc="0" normalizeH="0" baseline="0" noProof="0">
                  <a:ln>
                    <a:noFill/>
                  </a:ln>
                  <a:solidFill>
                    <a:schemeClr val="accent3"/>
                  </a:solidFill>
                  <a:effectLst/>
                  <a:uLnTx/>
                  <a:uFillTx/>
                  <a:latin typeface="+mj-lt"/>
                  <a:ea typeface="Times New Roman" panose="02020603050405020304" pitchFamily="18" charset="0"/>
                  <a:cs typeface="Arial" panose="020B0604020202020204" pitchFamily="34" charset="0"/>
                </a:rPr>
                <a:t>Share current state and future needs </a:t>
              </a:r>
              <a:r>
                <a:rPr kumimoji="0" lang="en-US" sz="1400" b="0" i="0" u="none" strike="noStrike" kern="1200" cap="none" spc="0" normalizeH="0" baseline="0" noProof="0">
                  <a:ln>
                    <a:noFill/>
                  </a:ln>
                  <a:solidFill>
                    <a:schemeClr val="tx1"/>
                  </a:solidFill>
                  <a:effectLst/>
                  <a:uLnTx/>
                  <a:uFillTx/>
                  <a:latin typeface="+mj-lt"/>
                  <a:ea typeface="Times New Roman" panose="02020603050405020304" pitchFamily="18" charset="0"/>
                  <a:cs typeface="Arial" panose="020B0604020202020204" pitchFamily="34" charset="0"/>
                </a:rPr>
                <a:t>of local broadband availability, infrastructure deployment challenges, and any local regulations which may impact infrastructure deployment. </a:t>
              </a:r>
            </a:p>
          </p:txBody>
        </p:sp>
        <p:cxnSp>
          <p:nvCxnSpPr>
            <p:cNvPr id="31" name="Straight Connector 30">
              <a:extLst>
                <a:ext uri="{FF2B5EF4-FFF2-40B4-BE49-F238E27FC236}">
                  <a16:creationId xmlns:a16="http://schemas.microsoft.com/office/drawing/2014/main" id="{768F4F60-4340-43AD-9DD0-B8A978352376}"/>
                </a:ext>
              </a:extLst>
            </p:cNvPr>
            <p:cNvCxnSpPr>
              <a:cxnSpLocks/>
            </p:cNvCxnSpPr>
            <p:nvPr/>
          </p:nvCxnSpPr>
          <p:spPr>
            <a:xfrm>
              <a:off x="1474239" y="2558304"/>
              <a:ext cx="0" cy="73152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2" name="Group 31">
              <a:extLst>
                <a:ext uri="{FF2B5EF4-FFF2-40B4-BE49-F238E27FC236}">
                  <a16:creationId xmlns:a16="http://schemas.microsoft.com/office/drawing/2014/main" id="{86BE9CCA-EA96-40F0-903A-6394FF19F426}"/>
                </a:ext>
              </a:extLst>
            </p:cNvPr>
            <p:cNvGrpSpPr/>
            <p:nvPr/>
          </p:nvGrpSpPr>
          <p:grpSpPr>
            <a:xfrm>
              <a:off x="881407" y="2646822"/>
              <a:ext cx="457200" cy="457200"/>
              <a:chOff x="881407" y="2055186"/>
              <a:chExt cx="457200" cy="457200"/>
            </a:xfrm>
          </p:grpSpPr>
          <p:sp>
            <p:nvSpPr>
              <p:cNvPr id="33" name="Oval 32">
                <a:extLst>
                  <a:ext uri="{FF2B5EF4-FFF2-40B4-BE49-F238E27FC236}">
                    <a16:creationId xmlns:a16="http://schemas.microsoft.com/office/drawing/2014/main" id="{5A58B40C-BBCE-493D-9290-2F1C647501F5}"/>
                  </a:ext>
                </a:extLst>
              </p:cNvPr>
              <p:cNvSpPr/>
              <p:nvPr/>
            </p:nvSpPr>
            <p:spPr>
              <a:xfrm>
                <a:off x="881407" y="2055186"/>
                <a:ext cx="457200" cy="457200"/>
              </a:xfrm>
              <a:prstGeom prst="ellipse">
                <a:avLst/>
              </a:prstGeom>
              <a:ln w="19050">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4" name="Graphic 33" descr="Magnifying glass with solid fill">
                <a:extLst>
                  <a:ext uri="{FF2B5EF4-FFF2-40B4-BE49-F238E27FC236}">
                    <a16:creationId xmlns:a16="http://schemas.microsoft.com/office/drawing/2014/main" id="{31ADEE29-71DC-46A6-84E7-19155339B6E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927127" y="2095083"/>
                <a:ext cx="365760" cy="365760"/>
              </a:xfrm>
              <a:prstGeom prst="rect">
                <a:avLst/>
              </a:prstGeom>
            </p:spPr>
          </p:pic>
        </p:grpSp>
      </p:grpSp>
      <p:grpSp>
        <p:nvGrpSpPr>
          <p:cNvPr id="4" name="Group 3">
            <a:extLst>
              <a:ext uri="{FF2B5EF4-FFF2-40B4-BE49-F238E27FC236}">
                <a16:creationId xmlns:a16="http://schemas.microsoft.com/office/drawing/2014/main" id="{D76BDF12-6600-2D03-A3D1-2CB2AC74BE50}"/>
              </a:ext>
            </a:extLst>
          </p:cNvPr>
          <p:cNvGrpSpPr/>
          <p:nvPr/>
        </p:nvGrpSpPr>
        <p:grpSpPr>
          <a:xfrm>
            <a:off x="881407" y="2978605"/>
            <a:ext cx="10238315" cy="548640"/>
            <a:chOff x="881407" y="3467710"/>
            <a:chExt cx="10238315" cy="548640"/>
          </a:xfrm>
        </p:grpSpPr>
        <p:sp>
          <p:nvSpPr>
            <p:cNvPr id="23" name="ee4pContent1">
              <a:extLst>
                <a:ext uri="{FF2B5EF4-FFF2-40B4-BE49-F238E27FC236}">
                  <a16:creationId xmlns:a16="http://schemas.microsoft.com/office/drawing/2014/main" id="{05C2006D-084E-4D5E-BC8F-8CE6855B8C6E}"/>
                </a:ext>
              </a:extLst>
            </p:cNvPr>
            <p:cNvSpPr txBox="1"/>
            <p:nvPr/>
          </p:nvSpPr>
          <p:spPr>
            <a:xfrm>
              <a:off x="1660174" y="3503316"/>
              <a:ext cx="9459548" cy="507831"/>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8162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defPPr>
                <a:defRPr lang="en-US"/>
              </a:defPPr>
              <a:lvl1pPr>
                <a:buClr>
                  <a:srgbClr val="1E4E79"/>
                </a:buClr>
                <a:buSzPct val="100000"/>
                <a:buFont typeface="Trebuchet MS" panose="020B0603020202020204" pitchFamily="34" charset="0"/>
                <a:buChar char="​"/>
                <a:defRPr sz="2000">
                  <a:solidFill>
                    <a:srgbClr val="545454"/>
                  </a:solidFill>
                  <a:latin typeface="Trebuchet MS" panose="020B0603020202020204" pitchFamily="34" charset="0"/>
                </a:defRPr>
              </a:lvl1pPr>
              <a:lvl2pPr marL="324000" lvl="1" indent="-216000">
                <a:buClr>
                  <a:srgbClr val="575454"/>
                </a:buClr>
                <a:buSzPct val="100000"/>
                <a:buFont typeface="Trebuchet MS" panose="020B0603020202020204" pitchFamily="34" charset="0"/>
                <a:buChar char="•"/>
                <a:defRPr sz="2000">
                  <a:solidFill>
                    <a:srgbClr val="545454"/>
                  </a:solidFill>
                  <a:latin typeface="Trebuchet MS" panose="020B0603020202020204" pitchFamily="34" charset="0"/>
                </a:defRPr>
              </a:lvl2pPr>
              <a:lvl3pPr marL="648000" lvl="2" indent="-216000">
                <a:buClr>
                  <a:srgbClr val="575454"/>
                </a:buClr>
                <a:buSzPct val="100000"/>
                <a:buFont typeface="Trebuchet MS" panose="020B0603020202020204" pitchFamily="34" charset="0"/>
                <a:buChar char="–"/>
                <a:defRPr sz="2000">
                  <a:solidFill>
                    <a:srgbClr val="545454"/>
                  </a:solidFill>
                  <a:latin typeface="Trebuchet MS" panose="020B0603020202020204" pitchFamily="34" charset="0"/>
                </a:defRPr>
              </a:lvl3pPr>
              <a:lvl4pPr marL="0" lvl="3">
                <a:buClr>
                  <a:srgbClr val="1E4E79"/>
                </a:buClr>
                <a:buSzPct val="100000"/>
                <a:buFont typeface="Trebuchet MS" panose="020B0603020202020204" pitchFamily="34" charset="0"/>
                <a:buChar char="​"/>
                <a:defRPr sz="2400" b="1">
                  <a:solidFill>
                    <a:srgbClr val="575454"/>
                  </a:solidFill>
                  <a:latin typeface="Trebuchet MS" panose="020B0603020202020204" pitchFamily="34" charset="0"/>
                </a:defRPr>
              </a:lvl4pPr>
              <a:lvl5pPr marL="0" lvl="4">
                <a:buClr>
                  <a:srgbClr val="1E4E79"/>
                </a:buClr>
                <a:buSzPct val="100000"/>
                <a:buFont typeface="Trebuchet MS" panose="020B0603020202020204" pitchFamily="34" charset="0"/>
                <a:buChar char="​"/>
                <a:defRPr sz="2400" b="1">
                  <a:solidFill>
                    <a:srgbClr val="545454"/>
                  </a:solidFill>
                  <a:latin typeface="Trebuchet MS" panose="020B0603020202020204" pitchFamily="34" charset="0"/>
                </a:defRPr>
              </a:lvl5pPr>
              <a:lvl6pPr marL="324000" lvl="5" indent="-216000">
                <a:buClr>
                  <a:srgbClr val="575454"/>
                </a:buClr>
                <a:buSzPct val="100000"/>
                <a:buFont typeface="Trebuchet MS" panose="020B0603020202020204" pitchFamily="34" charset="0"/>
                <a:buChar char="•"/>
                <a:defRPr sz="2400">
                  <a:solidFill>
                    <a:srgbClr val="545454"/>
                  </a:solidFill>
                  <a:latin typeface="Trebuchet MS" panose="020B0603020202020204" pitchFamily="34" charset="0"/>
                </a:defRPr>
              </a:lvl6pPr>
              <a:lvl7pPr marL="0" lvl="6">
                <a:buClr>
                  <a:srgbClr val="1E4E79"/>
                </a:buClr>
                <a:buSzPct val="100000"/>
                <a:buFont typeface="Trebuchet MS" panose="020B0603020202020204" pitchFamily="34" charset="0"/>
                <a:buChar char="​"/>
                <a:defRPr sz="5400">
                  <a:solidFill>
                    <a:srgbClr val="545454"/>
                  </a:solidFill>
                  <a:latin typeface="Trebuchet MS" panose="020B0603020202020204" pitchFamily="34" charset="0"/>
                </a:defRPr>
              </a:lvl7pPr>
              <a:lvl8pPr marL="0" lvl="7">
                <a:buClr>
                  <a:srgbClr val="1E4E79"/>
                </a:buClr>
                <a:buSzPct val="100000"/>
                <a:buFont typeface="Trebuchet MS" panose="020B0603020202020204" pitchFamily="34" charset="0"/>
                <a:buChar char="​"/>
                <a:defRPr sz="6600" b="1">
                  <a:solidFill>
                    <a:srgbClr val="575454"/>
                  </a:solidFill>
                  <a:latin typeface="Trebuchet MS" panose="020B0603020202020204" pitchFamily="34" charset="0"/>
                </a:defRPr>
              </a:lvl8pPr>
              <a:lvl9pPr marL="0" lvl="8">
                <a:buClr>
                  <a:srgbClr val="1E4E79"/>
                </a:buClr>
                <a:buSzPct val="100000"/>
                <a:buFont typeface="Trebuchet MS" panose="020B0603020202020204" pitchFamily="34" charset="0"/>
                <a:buChar char="​"/>
                <a:defRPr sz="4400" b="1">
                  <a:solidFill>
                    <a:srgbClr val="575454"/>
                  </a:solidFill>
                  <a:latin typeface="Trebuchet MS" panose="020B0603020202020204" pitchFamily="34" charset="0"/>
                </a:defRPr>
              </a:lvl9pPr>
            </a:lstStyle>
            <a:p>
              <a:pPr marL="0" marR="0" lvl="0" indent="0" algn="l" defTabSz="914400" rtl="0" eaLnBrk="1" fontAlgn="auto" latinLnBrk="0" hangingPunct="1">
                <a:lnSpc>
                  <a:spcPct val="100000"/>
                </a:lnSpc>
                <a:spcBef>
                  <a:spcPts val="0"/>
                </a:spcBef>
                <a:spcAft>
                  <a:spcPts val="600"/>
                </a:spcAft>
                <a:buClr>
                  <a:srgbClr val="1E4E79"/>
                </a:buClr>
                <a:buSzPct val="100000"/>
                <a:buFont typeface="Trebuchet MS" panose="020B0603020202020204" pitchFamily="34" charset="0"/>
                <a:buChar char="​"/>
                <a:tabLst/>
                <a:defRPr/>
              </a:pPr>
              <a:r>
                <a:rPr kumimoji="0" lang="en-US" sz="1400" b="1" i="0" u="none" strike="noStrike" kern="1200" cap="none" spc="0" normalizeH="0" baseline="0" noProof="0">
                  <a:ln>
                    <a:noFill/>
                  </a:ln>
                  <a:solidFill>
                    <a:schemeClr val="accent3"/>
                  </a:solidFill>
                  <a:effectLst/>
                  <a:uLnTx/>
                  <a:uFillTx/>
                  <a:latin typeface="+mj-lt"/>
                  <a:ea typeface="Times New Roman" panose="02020603050405020304" pitchFamily="18" charset="0"/>
                  <a:cs typeface="Arial"/>
                </a:rPr>
                <a:t>Advocate for your state’s vulnerable communities</a:t>
              </a:r>
            </a:p>
            <a:p>
              <a:pPr>
                <a:spcAft>
                  <a:spcPts val="600"/>
                </a:spcAft>
                <a:defRPr/>
              </a:pPr>
              <a:r>
                <a:rPr kumimoji="0" lang="en-US" sz="1400" b="1" i="0" u="none" strike="noStrike" kern="1200" cap="none" spc="0" normalizeH="0" baseline="0" noProof="0">
                  <a:ln>
                    <a:noFill/>
                  </a:ln>
                  <a:solidFill>
                    <a:schemeClr val="accent3"/>
                  </a:solidFill>
                  <a:effectLst/>
                  <a:uLnTx/>
                  <a:uFillTx/>
                  <a:latin typeface="+mj-lt"/>
                  <a:ea typeface="Times New Roman" panose="02020603050405020304" pitchFamily="18" charset="0"/>
                  <a:cs typeface="Arial"/>
                </a:rPr>
                <a:t>Advocate</a:t>
              </a:r>
              <a:r>
                <a:rPr kumimoji="0" lang="en-US" sz="1400" b="0" i="0" u="none" strike="noStrike" kern="1200" cap="none" spc="0" normalizeH="0" baseline="0" noProof="0">
                  <a:ln>
                    <a:noFill/>
                  </a:ln>
                  <a:solidFill>
                    <a:schemeClr val="tx1"/>
                  </a:solidFill>
                  <a:effectLst/>
                  <a:uLnTx/>
                  <a:uFillTx/>
                  <a:latin typeface="+mj-lt"/>
                  <a:ea typeface="Times New Roman" panose="02020603050405020304" pitchFamily="18" charset="0"/>
                  <a:cs typeface="Arial"/>
                </a:rPr>
                <a:t> for vulnerable communities to ensure their specific needs are accounted </a:t>
              </a:r>
              <a:r>
                <a:rPr lang="en-US" sz="1400">
                  <a:solidFill>
                    <a:schemeClr val="tx1"/>
                  </a:solidFill>
                  <a:latin typeface="+mj-lt"/>
                  <a:ea typeface="Times New Roman" panose="02020603050405020304" pitchFamily="18" charset="0"/>
                  <a:cs typeface="Arial"/>
                </a:rPr>
                <a:t>for </a:t>
              </a:r>
              <a:r>
                <a:rPr kumimoji="0" lang="en-US" sz="1400" b="0" i="0" u="none" strike="noStrike" kern="1200" cap="none" spc="0" normalizeH="0" baseline="0" noProof="0">
                  <a:ln>
                    <a:noFill/>
                  </a:ln>
                  <a:solidFill>
                    <a:schemeClr val="tx1"/>
                  </a:solidFill>
                  <a:effectLst/>
                  <a:uLnTx/>
                  <a:uFillTx/>
                  <a:latin typeface="+mj-lt"/>
                  <a:ea typeface="Times New Roman" panose="02020603050405020304" pitchFamily="18" charset="0"/>
                  <a:cs typeface="Arial"/>
                </a:rPr>
                <a:t>and addressed.</a:t>
              </a:r>
              <a:endParaRPr lang="en-US" sz="1400" b="0" i="0" u="none" strike="noStrike" kern="1200" cap="none" spc="0" normalizeH="0" baseline="0" noProof="0">
                <a:ln>
                  <a:noFill/>
                </a:ln>
                <a:solidFill>
                  <a:schemeClr val="tx1"/>
                </a:solidFill>
                <a:effectLst/>
                <a:uLnTx/>
                <a:uFillTx/>
                <a:latin typeface="+mj-lt"/>
                <a:ea typeface="Times New Roman" panose="02020603050405020304" pitchFamily="18" charset="0"/>
                <a:cs typeface="Arial"/>
              </a:endParaRPr>
            </a:p>
          </p:txBody>
        </p:sp>
        <p:cxnSp>
          <p:nvCxnSpPr>
            <p:cNvPr id="35" name="Straight Connector 34">
              <a:extLst>
                <a:ext uri="{FF2B5EF4-FFF2-40B4-BE49-F238E27FC236}">
                  <a16:creationId xmlns:a16="http://schemas.microsoft.com/office/drawing/2014/main" id="{DA59F676-06BD-4665-AFA6-515C9B264C86}"/>
                </a:ext>
              </a:extLst>
            </p:cNvPr>
            <p:cNvCxnSpPr>
              <a:cxnSpLocks/>
            </p:cNvCxnSpPr>
            <p:nvPr/>
          </p:nvCxnSpPr>
          <p:spPr>
            <a:xfrm>
              <a:off x="1474239" y="3467710"/>
              <a:ext cx="0" cy="54864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36" name="Group 35">
              <a:extLst>
                <a:ext uri="{FF2B5EF4-FFF2-40B4-BE49-F238E27FC236}">
                  <a16:creationId xmlns:a16="http://schemas.microsoft.com/office/drawing/2014/main" id="{CDEE8F33-BA38-4CB0-B8BE-3046CDE7FBB5}"/>
                </a:ext>
              </a:extLst>
            </p:cNvPr>
            <p:cNvGrpSpPr/>
            <p:nvPr/>
          </p:nvGrpSpPr>
          <p:grpSpPr>
            <a:xfrm>
              <a:off x="881407" y="3509573"/>
              <a:ext cx="457200" cy="457200"/>
              <a:chOff x="881407" y="2055186"/>
              <a:chExt cx="457200" cy="457200"/>
            </a:xfrm>
          </p:grpSpPr>
          <p:sp>
            <p:nvSpPr>
              <p:cNvPr id="37" name="Oval 36">
                <a:extLst>
                  <a:ext uri="{FF2B5EF4-FFF2-40B4-BE49-F238E27FC236}">
                    <a16:creationId xmlns:a16="http://schemas.microsoft.com/office/drawing/2014/main" id="{9CB3AB76-860B-4830-AC90-DE03D5FE6443}"/>
                  </a:ext>
                </a:extLst>
              </p:cNvPr>
              <p:cNvSpPr/>
              <p:nvPr/>
            </p:nvSpPr>
            <p:spPr>
              <a:xfrm>
                <a:off x="881407" y="2055186"/>
                <a:ext cx="457200" cy="457200"/>
              </a:xfrm>
              <a:prstGeom prst="ellipse">
                <a:avLst/>
              </a:prstGeom>
              <a:ln w="19050">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38" name="Graphic 37" descr="Megaphone with solid fill">
                <a:extLst>
                  <a:ext uri="{FF2B5EF4-FFF2-40B4-BE49-F238E27FC236}">
                    <a16:creationId xmlns:a16="http://schemas.microsoft.com/office/drawing/2014/main" id="{459C9BF9-B3FD-433A-8C24-BF15D088467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27127" y="2095083"/>
                <a:ext cx="365760" cy="365760"/>
              </a:xfrm>
              <a:prstGeom prst="rect">
                <a:avLst/>
              </a:prstGeom>
            </p:spPr>
          </p:pic>
        </p:grpSp>
      </p:grpSp>
      <p:grpSp>
        <p:nvGrpSpPr>
          <p:cNvPr id="5" name="Group 4">
            <a:extLst>
              <a:ext uri="{FF2B5EF4-FFF2-40B4-BE49-F238E27FC236}">
                <a16:creationId xmlns:a16="http://schemas.microsoft.com/office/drawing/2014/main" id="{33CBE64F-B3AF-47A2-5AF2-33F077E2D254}"/>
              </a:ext>
            </a:extLst>
          </p:cNvPr>
          <p:cNvGrpSpPr/>
          <p:nvPr/>
        </p:nvGrpSpPr>
        <p:grpSpPr>
          <a:xfrm>
            <a:off x="881407" y="3797907"/>
            <a:ext cx="10238315" cy="1005840"/>
            <a:chOff x="881407" y="4234633"/>
            <a:chExt cx="10238315" cy="1005840"/>
          </a:xfrm>
        </p:grpSpPr>
        <p:sp>
          <p:nvSpPr>
            <p:cNvPr id="20" name="ee4pContent1">
              <a:extLst>
                <a:ext uri="{FF2B5EF4-FFF2-40B4-BE49-F238E27FC236}">
                  <a16:creationId xmlns:a16="http://schemas.microsoft.com/office/drawing/2014/main" id="{A563EA13-3746-4C1E-B6EF-C7074349248E}"/>
                </a:ext>
              </a:extLst>
            </p:cNvPr>
            <p:cNvSpPr txBox="1"/>
            <p:nvPr/>
          </p:nvSpPr>
          <p:spPr>
            <a:xfrm>
              <a:off x="1660174" y="4348657"/>
              <a:ext cx="9459548" cy="72327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8162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defPPr>
                <a:defRPr lang="en-US"/>
              </a:defPPr>
              <a:lvl1pPr>
                <a:buClr>
                  <a:srgbClr val="1E4E79"/>
                </a:buClr>
                <a:buSzPct val="100000"/>
                <a:buFont typeface="Trebuchet MS" panose="020B0603020202020204" pitchFamily="34" charset="0"/>
                <a:buChar char="​"/>
                <a:defRPr sz="2000">
                  <a:solidFill>
                    <a:srgbClr val="545454"/>
                  </a:solidFill>
                  <a:latin typeface="Trebuchet MS" panose="020B0603020202020204" pitchFamily="34" charset="0"/>
                </a:defRPr>
              </a:lvl1pPr>
              <a:lvl2pPr marL="324000" lvl="1" indent="-216000">
                <a:buClr>
                  <a:srgbClr val="575454"/>
                </a:buClr>
                <a:buSzPct val="100000"/>
                <a:buFont typeface="Trebuchet MS" panose="020B0603020202020204" pitchFamily="34" charset="0"/>
                <a:buChar char="•"/>
                <a:defRPr sz="2000">
                  <a:solidFill>
                    <a:srgbClr val="545454"/>
                  </a:solidFill>
                  <a:latin typeface="Trebuchet MS" panose="020B0603020202020204" pitchFamily="34" charset="0"/>
                </a:defRPr>
              </a:lvl2pPr>
              <a:lvl3pPr marL="648000" lvl="2" indent="-216000">
                <a:buClr>
                  <a:srgbClr val="575454"/>
                </a:buClr>
                <a:buSzPct val="100000"/>
                <a:buFont typeface="Trebuchet MS" panose="020B0603020202020204" pitchFamily="34" charset="0"/>
                <a:buChar char="–"/>
                <a:defRPr sz="2000">
                  <a:solidFill>
                    <a:srgbClr val="545454"/>
                  </a:solidFill>
                  <a:latin typeface="Trebuchet MS" panose="020B0603020202020204" pitchFamily="34" charset="0"/>
                </a:defRPr>
              </a:lvl3pPr>
              <a:lvl4pPr marL="0" lvl="3">
                <a:buClr>
                  <a:srgbClr val="1E4E79"/>
                </a:buClr>
                <a:buSzPct val="100000"/>
                <a:buFont typeface="Trebuchet MS" panose="020B0603020202020204" pitchFamily="34" charset="0"/>
                <a:buChar char="​"/>
                <a:defRPr sz="2400" b="1">
                  <a:solidFill>
                    <a:srgbClr val="575454"/>
                  </a:solidFill>
                  <a:latin typeface="Trebuchet MS" panose="020B0603020202020204" pitchFamily="34" charset="0"/>
                </a:defRPr>
              </a:lvl4pPr>
              <a:lvl5pPr marL="0" lvl="4">
                <a:buClr>
                  <a:srgbClr val="1E4E79"/>
                </a:buClr>
                <a:buSzPct val="100000"/>
                <a:buFont typeface="Trebuchet MS" panose="020B0603020202020204" pitchFamily="34" charset="0"/>
                <a:buChar char="​"/>
                <a:defRPr sz="2400" b="1">
                  <a:solidFill>
                    <a:srgbClr val="545454"/>
                  </a:solidFill>
                  <a:latin typeface="Trebuchet MS" panose="020B0603020202020204" pitchFamily="34" charset="0"/>
                </a:defRPr>
              </a:lvl5pPr>
              <a:lvl6pPr marL="324000" lvl="5" indent="-216000">
                <a:buClr>
                  <a:srgbClr val="575454"/>
                </a:buClr>
                <a:buSzPct val="100000"/>
                <a:buFont typeface="Trebuchet MS" panose="020B0603020202020204" pitchFamily="34" charset="0"/>
                <a:buChar char="•"/>
                <a:defRPr sz="2400">
                  <a:solidFill>
                    <a:srgbClr val="545454"/>
                  </a:solidFill>
                  <a:latin typeface="Trebuchet MS" panose="020B0603020202020204" pitchFamily="34" charset="0"/>
                </a:defRPr>
              </a:lvl6pPr>
              <a:lvl7pPr marL="0" lvl="6">
                <a:buClr>
                  <a:srgbClr val="1E4E79"/>
                </a:buClr>
                <a:buSzPct val="100000"/>
                <a:buFont typeface="Trebuchet MS" panose="020B0603020202020204" pitchFamily="34" charset="0"/>
                <a:buChar char="​"/>
                <a:defRPr sz="5400">
                  <a:solidFill>
                    <a:srgbClr val="545454"/>
                  </a:solidFill>
                  <a:latin typeface="Trebuchet MS" panose="020B0603020202020204" pitchFamily="34" charset="0"/>
                </a:defRPr>
              </a:lvl7pPr>
              <a:lvl8pPr marL="0" lvl="7">
                <a:buClr>
                  <a:srgbClr val="1E4E79"/>
                </a:buClr>
                <a:buSzPct val="100000"/>
                <a:buFont typeface="Trebuchet MS" panose="020B0603020202020204" pitchFamily="34" charset="0"/>
                <a:buChar char="​"/>
                <a:defRPr sz="6600" b="1">
                  <a:solidFill>
                    <a:srgbClr val="575454"/>
                  </a:solidFill>
                  <a:latin typeface="Trebuchet MS" panose="020B0603020202020204" pitchFamily="34" charset="0"/>
                </a:defRPr>
              </a:lvl8pPr>
              <a:lvl9pPr marL="0" lvl="8">
                <a:buClr>
                  <a:srgbClr val="1E4E79"/>
                </a:buClr>
                <a:buSzPct val="100000"/>
                <a:buFont typeface="Trebuchet MS" panose="020B0603020202020204" pitchFamily="34" charset="0"/>
                <a:buChar char="​"/>
                <a:defRPr sz="4400" b="1">
                  <a:solidFill>
                    <a:srgbClr val="575454"/>
                  </a:solidFill>
                  <a:latin typeface="Trebuchet MS" panose="020B0603020202020204" pitchFamily="34" charset="0"/>
                </a:defRPr>
              </a:lvl9pPr>
            </a:lstStyle>
            <a:p>
              <a:pPr marL="0" marR="0" lvl="0" indent="0" algn="l" defTabSz="914400" rtl="0" eaLnBrk="1" fontAlgn="auto" latinLnBrk="0" hangingPunct="1">
                <a:lnSpc>
                  <a:spcPct val="100000"/>
                </a:lnSpc>
                <a:spcBef>
                  <a:spcPts val="0"/>
                </a:spcBef>
                <a:spcAft>
                  <a:spcPts val="600"/>
                </a:spcAft>
                <a:buClr>
                  <a:srgbClr val="1E4E79"/>
                </a:buClr>
                <a:buSzPct val="100000"/>
                <a:buFont typeface="Trebuchet MS" panose="020B0603020202020204" pitchFamily="34" charset="0"/>
                <a:buChar char="​"/>
                <a:tabLst/>
                <a:defRPr/>
              </a:pPr>
              <a:r>
                <a:rPr lang="en-US" sz="1400" b="1">
                  <a:solidFill>
                    <a:schemeClr val="accent3"/>
                  </a:solidFill>
                  <a:latin typeface="+mj-lt"/>
                  <a:ea typeface="Times New Roman" panose="02020603050405020304" pitchFamily="18" charset="0"/>
                  <a:cs typeface="Arial" panose="020B0604020202020204" pitchFamily="34" charset="0"/>
                </a:rPr>
                <a:t>Apply to Be a Subgrantee</a:t>
              </a:r>
              <a:endParaRPr kumimoji="0" lang="en-US" sz="1400" b="1" i="0" u="none" strike="noStrike" kern="1200" cap="none" spc="0" normalizeH="0" baseline="0" noProof="0">
                <a:ln>
                  <a:noFill/>
                </a:ln>
                <a:solidFill>
                  <a:schemeClr val="accent3"/>
                </a:solidFill>
                <a:effectLst/>
                <a:uLnTx/>
                <a:uFillTx/>
                <a:latin typeface="+mj-lt"/>
                <a:ea typeface="Times New Roman" panose="02020603050405020304" pitchFamily="18"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
                  <a:srgbClr val="1E4E79"/>
                </a:buClr>
                <a:buSzPct val="100000"/>
                <a:buFont typeface="Trebuchet MS" panose="020B0603020202020204" pitchFamily="34" charset="0"/>
                <a:buChar char="​"/>
                <a:tabLst/>
                <a:defRPr/>
              </a:pPr>
              <a:r>
                <a:rPr kumimoji="0" lang="en-US" sz="1400" b="0" i="0" u="none" strike="noStrike" kern="1200" cap="none" spc="0" normalizeH="0" baseline="0" noProof="0">
                  <a:ln>
                    <a:noFill/>
                  </a:ln>
                  <a:solidFill>
                    <a:schemeClr val="tx1"/>
                  </a:solidFill>
                  <a:effectLst/>
                  <a:uLnTx/>
                  <a:uFillTx/>
                  <a:latin typeface="+mj-lt"/>
                  <a:ea typeface="Times New Roman" panose="02020603050405020304" pitchFamily="18" charset="0"/>
                  <a:cs typeface="Arial" panose="020B0604020202020204" pitchFamily="34" charset="0"/>
                </a:rPr>
                <a:t>Apply to be a </a:t>
              </a:r>
              <a:r>
                <a:rPr kumimoji="0" lang="en-US" sz="1400" b="1" i="0" u="none" strike="noStrike" kern="1200" cap="none" spc="0" normalizeH="0" baseline="0" noProof="0">
                  <a:ln>
                    <a:noFill/>
                  </a:ln>
                  <a:solidFill>
                    <a:schemeClr val="accent3"/>
                  </a:solidFill>
                  <a:effectLst/>
                  <a:uLnTx/>
                  <a:uFillTx/>
                  <a:latin typeface="+mj-lt"/>
                  <a:ea typeface="Times New Roman" panose="02020603050405020304" pitchFamily="18" charset="0"/>
                  <a:cs typeface="Arial" panose="020B0604020202020204" pitchFamily="34" charset="0"/>
                </a:rPr>
                <a:t>subgrantee</a:t>
              </a:r>
              <a:r>
                <a:rPr kumimoji="0" lang="en-US" sz="1400" b="0" i="0" u="none" strike="noStrike" kern="1200" cap="none" spc="0" normalizeH="0" baseline="0" noProof="0">
                  <a:ln>
                    <a:noFill/>
                  </a:ln>
                  <a:solidFill>
                    <a:schemeClr val="tx1"/>
                  </a:solidFill>
                  <a:effectLst/>
                  <a:uLnTx/>
                  <a:uFillTx/>
                  <a:latin typeface="+mj-lt"/>
                  <a:ea typeface="Times New Roman" panose="02020603050405020304" pitchFamily="18" charset="0"/>
                  <a:cs typeface="Arial" panose="020B0604020202020204" pitchFamily="34" charset="0"/>
                </a:rPr>
                <a:t>, if eligible, as defined in the BEAD NOFO. You can apply through your </a:t>
              </a:r>
              <a:r>
                <a:rPr lang="en-US" sz="1400" b="1">
                  <a:solidFill>
                    <a:schemeClr val="accent3"/>
                  </a:solidFill>
                  <a:latin typeface="+mj-lt"/>
                  <a:ea typeface="Times New Roman" panose="02020603050405020304" pitchFamily="18" charset="0"/>
                  <a:cs typeface="Arial" panose="020B0604020202020204" pitchFamily="34" charset="0"/>
                </a:rPr>
                <a:t>State/Territory Broadband Office</a:t>
              </a:r>
              <a:r>
                <a:rPr kumimoji="0" lang="en-US" sz="1400" b="0" i="0" u="none" strike="noStrike" kern="1200" cap="none" spc="0" normalizeH="0" baseline="0" noProof="0">
                  <a:ln>
                    <a:noFill/>
                  </a:ln>
                  <a:solidFill>
                    <a:schemeClr val="tx1"/>
                  </a:solidFill>
                  <a:effectLst/>
                  <a:uLnTx/>
                  <a:uFillTx/>
                  <a:latin typeface="+mj-lt"/>
                  <a:ea typeface="Times New Roman" panose="02020603050405020304" pitchFamily="18" charset="0"/>
                  <a:cs typeface="Arial" panose="020B0604020202020204" pitchFamily="34" charset="0"/>
                </a:rPr>
                <a:t>. Subgrantees may use BEAD funds for both </a:t>
              </a:r>
              <a:r>
                <a:rPr kumimoji="0" lang="en-US" sz="1400" b="1" i="0" u="none" strike="noStrike" kern="1200" cap="none" spc="0" normalizeH="0" baseline="0" noProof="0">
                  <a:ln>
                    <a:noFill/>
                  </a:ln>
                  <a:solidFill>
                    <a:schemeClr val="accent3"/>
                  </a:solidFill>
                  <a:effectLst/>
                  <a:uLnTx/>
                  <a:uFillTx/>
                  <a:latin typeface="+mj-lt"/>
                  <a:ea typeface="Times New Roman" panose="02020603050405020304" pitchFamily="18" charset="0"/>
                  <a:cs typeface="Arial" panose="020B0604020202020204" pitchFamily="34" charset="0"/>
                </a:rPr>
                <a:t>deployment and non-deployment related activities. </a:t>
              </a:r>
              <a:endParaRPr kumimoji="0" lang="en-US" sz="1400" b="0" i="0" u="none" strike="noStrike" kern="1200" cap="none" spc="0" normalizeH="0" baseline="0" noProof="0">
                <a:ln>
                  <a:noFill/>
                </a:ln>
                <a:solidFill>
                  <a:schemeClr val="tx1"/>
                </a:solidFill>
                <a:effectLst/>
                <a:uLnTx/>
                <a:uFillTx/>
                <a:latin typeface="+mj-lt"/>
                <a:ea typeface="Times New Roman" panose="02020603050405020304" pitchFamily="18" charset="0"/>
                <a:cs typeface="Arial" panose="020B0604020202020204" pitchFamily="34" charset="0"/>
              </a:endParaRPr>
            </a:p>
          </p:txBody>
        </p:sp>
        <p:cxnSp>
          <p:nvCxnSpPr>
            <p:cNvPr id="39" name="Straight Connector 38">
              <a:extLst>
                <a:ext uri="{FF2B5EF4-FFF2-40B4-BE49-F238E27FC236}">
                  <a16:creationId xmlns:a16="http://schemas.microsoft.com/office/drawing/2014/main" id="{B2EA32A2-FD4F-4A6A-AA28-B7A66970E6B9}"/>
                </a:ext>
              </a:extLst>
            </p:cNvPr>
            <p:cNvCxnSpPr>
              <a:cxnSpLocks/>
            </p:cNvCxnSpPr>
            <p:nvPr/>
          </p:nvCxnSpPr>
          <p:spPr>
            <a:xfrm>
              <a:off x="1474239" y="4234633"/>
              <a:ext cx="0" cy="100584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D4664034-FF58-409D-AFFC-9117F4223115}"/>
                </a:ext>
              </a:extLst>
            </p:cNvPr>
            <p:cNvGrpSpPr/>
            <p:nvPr/>
          </p:nvGrpSpPr>
          <p:grpSpPr>
            <a:xfrm>
              <a:off x="881407" y="4351144"/>
              <a:ext cx="457200" cy="457200"/>
              <a:chOff x="881407" y="2055186"/>
              <a:chExt cx="457200" cy="457200"/>
            </a:xfrm>
          </p:grpSpPr>
          <p:sp>
            <p:nvSpPr>
              <p:cNvPr id="41" name="Oval 40">
                <a:extLst>
                  <a:ext uri="{FF2B5EF4-FFF2-40B4-BE49-F238E27FC236}">
                    <a16:creationId xmlns:a16="http://schemas.microsoft.com/office/drawing/2014/main" id="{DFCC3AAF-9284-4BF8-8202-371AE31598C5}"/>
                  </a:ext>
                </a:extLst>
              </p:cNvPr>
              <p:cNvSpPr/>
              <p:nvPr/>
            </p:nvSpPr>
            <p:spPr>
              <a:xfrm>
                <a:off x="881407" y="2055186"/>
                <a:ext cx="457200" cy="457200"/>
              </a:xfrm>
              <a:prstGeom prst="ellipse">
                <a:avLst/>
              </a:prstGeom>
              <a:ln w="19050">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2" name="Graphic 41" descr="Target Audience with solid fill">
                <a:extLst>
                  <a:ext uri="{FF2B5EF4-FFF2-40B4-BE49-F238E27FC236}">
                    <a16:creationId xmlns:a16="http://schemas.microsoft.com/office/drawing/2014/main" id="{949C40C3-C39E-4D3F-A67C-ED6495455CB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927127" y="2095083"/>
                <a:ext cx="365760" cy="365760"/>
              </a:xfrm>
              <a:prstGeom prst="rect">
                <a:avLst/>
              </a:prstGeom>
            </p:spPr>
          </p:pic>
        </p:grpSp>
      </p:grpSp>
      <p:grpSp>
        <p:nvGrpSpPr>
          <p:cNvPr id="6" name="Group 5">
            <a:extLst>
              <a:ext uri="{FF2B5EF4-FFF2-40B4-BE49-F238E27FC236}">
                <a16:creationId xmlns:a16="http://schemas.microsoft.com/office/drawing/2014/main" id="{9451F5CD-3436-5C23-0518-2CE73CEA005E}"/>
              </a:ext>
            </a:extLst>
          </p:cNvPr>
          <p:cNvGrpSpPr/>
          <p:nvPr/>
        </p:nvGrpSpPr>
        <p:grpSpPr>
          <a:xfrm>
            <a:off x="881410" y="5074408"/>
            <a:ext cx="10238312" cy="723275"/>
            <a:chOff x="881407" y="5392385"/>
            <a:chExt cx="10238312" cy="723275"/>
          </a:xfrm>
        </p:grpSpPr>
        <p:sp>
          <p:nvSpPr>
            <p:cNvPr id="24" name="ee4pContent1">
              <a:extLst>
                <a:ext uri="{FF2B5EF4-FFF2-40B4-BE49-F238E27FC236}">
                  <a16:creationId xmlns:a16="http://schemas.microsoft.com/office/drawing/2014/main" id="{1F7340F6-04AE-439B-A090-7A31A3CEC6E7}"/>
                </a:ext>
              </a:extLst>
            </p:cNvPr>
            <p:cNvSpPr txBox="1"/>
            <p:nvPr/>
          </p:nvSpPr>
          <p:spPr>
            <a:xfrm>
              <a:off x="1660171" y="5392385"/>
              <a:ext cx="9459548" cy="723275"/>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81622"/>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defPPr>
                <a:defRPr lang="en-US"/>
              </a:defPPr>
              <a:lvl1pPr>
                <a:buClr>
                  <a:srgbClr val="1E4E79"/>
                </a:buClr>
                <a:buSzPct val="100000"/>
                <a:buFont typeface="Trebuchet MS" panose="020B0603020202020204" pitchFamily="34" charset="0"/>
                <a:buChar char="​"/>
                <a:defRPr sz="2000">
                  <a:solidFill>
                    <a:srgbClr val="545454"/>
                  </a:solidFill>
                  <a:latin typeface="Trebuchet MS" panose="020B0603020202020204" pitchFamily="34" charset="0"/>
                </a:defRPr>
              </a:lvl1pPr>
              <a:lvl2pPr marL="324000" lvl="1" indent="-216000">
                <a:buClr>
                  <a:srgbClr val="575454"/>
                </a:buClr>
                <a:buSzPct val="100000"/>
                <a:buFont typeface="Trebuchet MS" panose="020B0603020202020204" pitchFamily="34" charset="0"/>
                <a:buChar char="•"/>
                <a:defRPr sz="2000">
                  <a:solidFill>
                    <a:srgbClr val="545454"/>
                  </a:solidFill>
                  <a:latin typeface="Trebuchet MS" panose="020B0603020202020204" pitchFamily="34" charset="0"/>
                </a:defRPr>
              </a:lvl2pPr>
              <a:lvl3pPr marL="648000" lvl="2" indent="-216000">
                <a:buClr>
                  <a:srgbClr val="575454"/>
                </a:buClr>
                <a:buSzPct val="100000"/>
                <a:buFont typeface="Trebuchet MS" panose="020B0603020202020204" pitchFamily="34" charset="0"/>
                <a:buChar char="–"/>
                <a:defRPr sz="2000">
                  <a:solidFill>
                    <a:srgbClr val="545454"/>
                  </a:solidFill>
                  <a:latin typeface="Trebuchet MS" panose="020B0603020202020204" pitchFamily="34" charset="0"/>
                </a:defRPr>
              </a:lvl3pPr>
              <a:lvl4pPr marL="0" lvl="3">
                <a:buClr>
                  <a:srgbClr val="1E4E79"/>
                </a:buClr>
                <a:buSzPct val="100000"/>
                <a:buFont typeface="Trebuchet MS" panose="020B0603020202020204" pitchFamily="34" charset="0"/>
                <a:buChar char="​"/>
                <a:defRPr sz="2400" b="1">
                  <a:solidFill>
                    <a:srgbClr val="575454"/>
                  </a:solidFill>
                  <a:latin typeface="Trebuchet MS" panose="020B0603020202020204" pitchFamily="34" charset="0"/>
                </a:defRPr>
              </a:lvl4pPr>
              <a:lvl5pPr marL="0" lvl="4">
                <a:buClr>
                  <a:srgbClr val="1E4E79"/>
                </a:buClr>
                <a:buSzPct val="100000"/>
                <a:buFont typeface="Trebuchet MS" panose="020B0603020202020204" pitchFamily="34" charset="0"/>
                <a:buChar char="​"/>
                <a:defRPr sz="2400" b="1">
                  <a:solidFill>
                    <a:srgbClr val="545454"/>
                  </a:solidFill>
                  <a:latin typeface="Trebuchet MS" panose="020B0603020202020204" pitchFamily="34" charset="0"/>
                </a:defRPr>
              </a:lvl5pPr>
              <a:lvl6pPr marL="324000" lvl="5" indent="-216000">
                <a:buClr>
                  <a:srgbClr val="575454"/>
                </a:buClr>
                <a:buSzPct val="100000"/>
                <a:buFont typeface="Trebuchet MS" panose="020B0603020202020204" pitchFamily="34" charset="0"/>
                <a:buChar char="•"/>
                <a:defRPr sz="2400">
                  <a:solidFill>
                    <a:srgbClr val="545454"/>
                  </a:solidFill>
                  <a:latin typeface="Trebuchet MS" panose="020B0603020202020204" pitchFamily="34" charset="0"/>
                </a:defRPr>
              </a:lvl6pPr>
              <a:lvl7pPr marL="0" lvl="6">
                <a:buClr>
                  <a:srgbClr val="1E4E79"/>
                </a:buClr>
                <a:buSzPct val="100000"/>
                <a:buFont typeface="Trebuchet MS" panose="020B0603020202020204" pitchFamily="34" charset="0"/>
                <a:buChar char="​"/>
                <a:defRPr sz="5400">
                  <a:solidFill>
                    <a:srgbClr val="545454"/>
                  </a:solidFill>
                  <a:latin typeface="Trebuchet MS" panose="020B0603020202020204" pitchFamily="34" charset="0"/>
                </a:defRPr>
              </a:lvl7pPr>
              <a:lvl8pPr marL="0" lvl="7">
                <a:buClr>
                  <a:srgbClr val="1E4E79"/>
                </a:buClr>
                <a:buSzPct val="100000"/>
                <a:buFont typeface="Trebuchet MS" panose="020B0603020202020204" pitchFamily="34" charset="0"/>
                <a:buChar char="​"/>
                <a:defRPr sz="6600" b="1">
                  <a:solidFill>
                    <a:srgbClr val="575454"/>
                  </a:solidFill>
                  <a:latin typeface="Trebuchet MS" panose="020B0603020202020204" pitchFamily="34" charset="0"/>
                </a:defRPr>
              </a:lvl8pPr>
              <a:lvl9pPr marL="0" lvl="8">
                <a:buClr>
                  <a:srgbClr val="1E4E79"/>
                </a:buClr>
                <a:buSzPct val="100000"/>
                <a:buFont typeface="Trebuchet MS" panose="020B0603020202020204" pitchFamily="34" charset="0"/>
                <a:buChar char="​"/>
                <a:defRPr sz="4400" b="1">
                  <a:solidFill>
                    <a:srgbClr val="575454"/>
                  </a:solidFill>
                  <a:latin typeface="Trebuchet MS" panose="020B0603020202020204" pitchFamily="34" charset="0"/>
                </a:defRPr>
              </a:lvl9pPr>
            </a:lstStyle>
            <a:p>
              <a:pPr marL="0" marR="0" lvl="0" indent="0" algn="l" defTabSz="914400" rtl="0" eaLnBrk="1" fontAlgn="auto" latinLnBrk="0" hangingPunct="1">
                <a:lnSpc>
                  <a:spcPct val="100000"/>
                </a:lnSpc>
                <a:spcBef>
                  <a:spcPts val="0"/>
                </a:spcBef>
                <a:spcAft>
                  <a:spcPts val="600"/>
                </a:spcAft>
                <a:buClr>
                  <a:srgbClr val="1E4E79"/>
                </a:buClr>
                <a:buSzPct val="100000"/>
                <a:buFont typeface="Trebuchet MS" panose="020B0603020202020204" pitchFamily="34" charset="0"/>
                <a:buChar char="​"/>
                <a:tabLst/>
                <a:defRPr/>
              </a:pPr>
              <a:r>
                <a:rPr kumimoji="0" lang="en-US" sz="1400" b="1" i="0" u="none" strike="noStrike" kern="1200" cap="none" spc="0" normalizeH="0" baseline="0" noProof="0">
                  <a:ln>
                    <a:noFill/>
                  </a:ln>
                  <a:solidFill>
                    <a:schemeClr val="accent3"/>
                  </a:solidFill>
                  <a:effectLst/>
                  <a:uLnTx/>
                  <a:uFillTx/>
                  <a:latin typeface="+mj-lt"/>
                  <a:ea typeface="Times New Roman" panose="02020603050405020304" pitchFamily="18" charset="0"/>
                  <a:cs typeface="Arial" panose="020B0604020202020204" pitchFamily="34" charset="0"/>
                </a:rPr>
                <a:t>Connect and Collaborate with your State/Territory Broadband Office</a:t>
              </a:r>
            </a:p>
            <a:p>
              <a:pPr marL="0" marR="0" lvl="0" indent="0" algn="l" defTabSz="914400" rtl="0" eaLnBrk="1" fontAlgn="auto" latinLnBrk="0" hangingPunct="1">
                <a:lnSpc>
                  <a:spcPct val="100000"/>
                </a:lnSpc>
                <a:spcBef>
                  <a:spcPts val="0"/>
                </a:spcBef>
                <a:spcAft>
                  <a:spcPts val="600"/>
                </a:spcAft>
                <a:buClr>
                  <a:srgbClr val="1E4E79"/>
                </a:buClr>
                <a:buSzPct val="100000"/>
                <a:buFont typeface="Trebuchet MS" panose="020B0603020202020204" pitchFamily="34" charset="0"/>
                <a:buChar char="​"/>
                <a:tabLst/>
                <a:defRPr/>
              </a:pPr>
              <a:r>
                <a:rPr kumimoji="0" lang="en-US" sz="1400" i="0" u="none" strike="noStrike" kern="1200" cap="none" spc="0" normalizeH="0" baseline="0" noProof="0">
                  <a:ln>
                    <a:noFill/>
                  </a:ln>
                  <a:solidFill>
                    <a:schemeClr val="tx1"/>
                  </a:solidFill>
                  <a:effectLst/>
                  <a:uLnTx/>
                  <a:uFillTx/>
                  <a:latin typeface="+mj-lt"/>
                  <a:ea typeface="Times New Roman" panose="02020603050405020304" pitchFamily="18" charset="0"/>
                  <a:cs typeface="Arial" panose="020B0604020202020204" pitchFamily="34" charset="0"/>
                </a:rPr>
                <a:t>Reach</a:t>
              </a:r>
              <a:r>
                <a:rPr kumimoji="0" lang="en-US" sz="1400" b="1" i="0" u="none" strike="noStrike" kern="1200" cap="none" spc="0" normalizeH="0" baseline="0" noProof="0">
                  <a:ln>
                    <a:noFill/>
                  </a:ln>
                  <a:solidFill>
                    <a:schemeClr val="tx1"/>
                  </a:solidFill>
                  <a:effectLst/>
                  <a:uLnTx/>
                  <a:uFillTx/>
                  <a:latin typeface="+mj-lt"/>
                  <a:ea typeface="Times New Roman" panose="02020603050405020304" pitchFamily="18" charset="0"/>
                  <a:cs typeface="Arial" panose="020B0604020202020204" pitchFamily="34" charset="0"/>
                </a:rPr>
                <a:t> </a:t>
              </a:r>
              <a:r>
                <a:rPr kumimoji="0" lang="en-US" sz="1400" b="0" i="0" u="none" strike="noStrike" kern="1200" cap="none" spc="0" normalizeH="0" baseline="0" noProof="0">
                  <a:ln>
                    <a:noFill/>
                  </a:ln>
                  <a:solidFill>
                    <a:schemeClr val="tx1"/>
                  </a:solidFill>
                  <a:effectLst/>
                  <a:uLnTx/>
                  <a:uFillTx/>
                  <a:latin typeface="+mj-lt"/>
                  <a:ea typeface="Times New Roman" panose="02020603050405020304" pitchFamily="18" charset="0"/>
                  <a:cs typeface="Arial" panose="020B0604020202020204" pitchFamily="34" charset="0"/>
                </a:rPr>
                <a:t>out to your </a:t>
              </a:r>
              <a:r>
                <a:rPr kumimoji="0" lang="en-US" sz="1400" b="1" i="0" u="none" strike="noStrike" kern="1200" cap="none" spc="0" normalizeH="0" baseline="0" noProof="0">
                  <a:ln>
                    <a:noFill/>
                  </a:ln>
                  <a:solidFill>
                    <a:schemeClr val="accent3"/>
                  </a:solidFill>
                  <a:effectLst/>
                  <a:uLnTx/>
                  <a:uFillTx/>
                  <a:latin typeface="+mj-lt"/>
                  <a:ea typeface="Times New Roman" panose="02020603050405020304" pitchFamily="18" charset="0"/>
                  <a:cs typeface="Arial" panose="020B0604020202020204" pitchFamily="34" charset="0"/>
                </a:rPr>
                <a:t>State/Territory Broadband Office </a:t>
              </a:r>
              <a:r>
                <a:rPr kumimoji="0" lang="en-US" sz="1400" b="0" i="0" u="none" strike="noStrike" kern="1200" cap="none" spc="0" normalizeH="0" baseline="0" noProof="0">
                  <a:ln>
                    <a:noFill/>
                  </a:ln>
                  <a:solidFill>
                    <a:schemeClr val="tx1"/>
                  </a:solidFill>
                  <a:effectLst/>
                  <a:uLnTx/>
                  <a:uFillTx/>
                  <a:latin typeface="+mj-lt"/>
                  <a:ea typeface="Times New Roman" panose="02020603050405020304" pitchFamily="18" charset="0"/>
                  <a:cs typeface="Arial" panose="020B0604020202020204" pitchFamily="34" charset="0"/>
                </a:rPr>
                <a:t>to get involved with the planning process and stay involved over time. </a:t>
              </a:r>
            </a:p>
          </p:txBody>
        </p:sp>
        <p:cxnSp>
          <p:nvCxnSpPr>
            <p:cNvPr id="43" name="Straight Connector 42">
              <a:extLst>
                <a:ext uri="{FF2B5EF4-FFF2-40B4-BE49-F238E27FC236}">
                  <a16:creationId xmlns:a16="http://schemas.microsoft.com/office/drawing/2014/main" id="{93D56523-0C67-4707-9D8D-108621699A83}"/>
                </a:ext>
              </a:extLst>
            </p:cNvPr>
            <p:cNvCxnSpPr>
              <a:cxnSpLocks/>
            </p:cNvCxnSpPr>
            <p:nvPr/>
          </p:nvCxnSpPr>
          <p:spPr>
            <a:xfrm>
              <a:off x="1474239" y="5431215"/>
              <a:ext cx="0" cy="640080"/>
            </a:xfrm>
            <a:prstGeom prst="line">
              <a:avLst/>
            </a:prstGeom>
            <a:ln w="38100">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44" name="Group 43">
              <a:extLst>
                <a:ext uri="{FF2B5EF4-FFF2-40B4-BE49-F238E27FC236}">
                  <a16:creationId xmlns:a16="http://schemas.microsoft.com/office/drawing/2014/main" id="{23476C56-CF21-45EA-BFC4-FC20DAAEA988}"/>
                </a:ext>
              </a:extLst>
            </p:cNvPr>
            <p:cNvGrpSpPr/>
            <p:nvPr/>
          </p:nvGrpSpPr>
          <p:grpSpPr>
            <a:xfrm>
              <a:off x="881407" y="5491740"/>
              <a:ext cx="457200" cy="457200"/>
              <a:chOff x="881407" y="2055186"/>
              <a:chExt cx="457200" cy="457200"/>
            </a:xfrm>
          </p:grpSpPr>
          <p:sp>
            <p:nvSpPr>
              <p:cNvPr id="45" name="Oval 44">
                <a:extLst>
                  <a:ext uri="{FF2B5EF4-FFF2-40B4-BE49-F238E27FC236}">
                    <a16:creationId xmlns:a16="http://schemas.microsoft.com/office/drawing/2014/main" id="{F730F4B8-28DB-405C-BADC-3E98294531DA}"/>
                  </a:ext>
                </a:extLst>
              </p:cNvPr>
              <p:cNvSpPr/>
              <p:nvPr/>
            </p:nvSpPr>
            <p:spPr>
              <a:xfrm>
                <a:off x="881407" y="2055186"/>
                <a:ext cx="457200" cy="457200"/>
              </a:xfrm>
              <a:prstGeom prst="ellipse">
                <a:avLst/>
              </a:prstGeom>
              <a:ln w="19050">
                <a:solidFill>
                  <a:schemeClr val="accent3"/>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pic>
            <p:nvPicPr>
              <p:cNvPr id="46" name="Graphic 45" descr="Building with solid fill">
                <a:extLst>
                  <a:ext uri="{FF2B5EF4-FFF2-40B4-BE49-F238E27FC236}">
                    <a16:creationId xmlns:a16="http://schemas.microsoft.com/office/drawing/2014/main" id="{C5A2799A-8F32-4D4B-B32B-6981A5060079}"/>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927127" y="2095083"/>
                <a:ext cx="365760" cy="365760"/>
              </a:xfrm>
              <a:prstGeom prst="rect">
                <a:avLst/>
              </a:prstGeom>
            </p:spPr>
          </p:pic>
        </p:grpSp>
      </p:grpSp>
    </p:spTree>
    <p:extLst>
      <p:ext uri="{BB962C8B-B14F-4D97-AF65-F5344CB8AC3E}">
        <p14:creationId xmlns:p14="http://schemas.microsoft.com/office/powerpoint/2010/main" val="40253410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24AE9D-0A94-5858-4219-82818BE3B203}"/>
              </a:ext>
            </a:extLst>
          </p:cNvPr>
          <p:cNvSpPr>
            <a:spLocks noGrp="1"/>
          </p:cNvSpPr>
          <p:nvPr>
            <p:ph type="ctrTitle"/>
          </p:nvPr>
        </p:nvSpPr>
        <p:spPr>
          <a:xfrm>
            <a:off x="2191351" y="2711481"/>
            <a:ext cx="7809297" cy="1107996"/>
          </a:xfrm>
        </p:spPr>
        <p:txBody>
          <a:bodyPr/>
          <a:lstStyle/>
          <a:p>
            <a:r>
              <a:rPr lang="en-US">
                <a:latin typeface="+mj-lt"/>
              </a:rPr>
              <a:t>Introduction to BEAD Challenge Process</a:t>
            </a:r>
          </a:p>
        </p:txBody>
      </p:sp>
    </p:spTree>
    <p:extLst>
      <p:ext uri="{BB962C8B-B14F-4D97-AF65-F5344CB8AC3E}">
        <p14:creationId xmlns:p14="http://schemas.microsoft.com/office/powerpoint/2010/main" val="33833342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54A96B7B-9626-420C-9ED3-E4C34AB72EED}"/>
              </a:ext>
            </a:extLst>
          </p:cNvPr>
          <p:cNvSpPr>
            <a:spLocks noGrp="1"/>
          </p:cNvSpPr>
          <p:nvPr>
            <p:ph type="title"/>
          </p:nvPr>
        </p:nvSpPr>
        <p:spPr>
          <a:xfrm>
            <a:off x="850900" y="474006"/>
            <a:ext cx="10079182" cy="332399"/>
          </a:xfrm>
        </p:spPr>
        <p:txBody>
          <a:bodyPr/>
          <a:lstStyle/>
          <a:p>
            <a:r>
              <a:rPr lang="en-US" sz="2400"/>
              <a:t>What is the BEAD Challenge Process and Why is it Important?</a:t>
            </a:r>
          </a:p>
        </p:txBody>
      </p:sp>
      <p:sp>
        <p:nvSpPr>
          <p:cNvPr id="44" name="Content Placeholder 1">
            <a:extLst>
              <a:ext uri="{FF2B5EF4-FFF2-40B4-BE49-F238E27FC236}">
                <a16:creationId xmlns:a16="http://schemas.microsoft.com/office/drawing/2014/main" id="{E0C67EC4-B945-4240-BA83-BE79CF9155D1}"/>
              </a:ext>
            </a:extLst>
          </p:cNvPr>
          <p:cNvSpPr txBox="1">
            <a:spLocks/>
          </p:cNvSpPr>
          <p:nvPr/>
        </p:nvSpPr>
        <p:spPr>
          <a:xfrm>
            <a:off x="836676" y="1069848"/>
            <a:ext cx="10518648" cy="586122"/>
          </a:xfrm>
          <a:prstGeom prst="rect">
            <a:avLst/>
          </a:prstGeom>
        </p:spPr>
        <p:txBody>
          <a:bodyPr wrap="square" lIns="91440" tIns="0" rIns="0" bIns="0" anchor="t">
            <a:spAutoFit/>
          </a:bodyPr>
          <a:lstStyle>
            <a:lvl1pPr marL="228600" indent="-228600" algn="l" defTabSz="914400" rtl="0" eaLnBrk="1" latinLnBrk="0" hangingPunct="1">
              <a:lnSpc>
                <a:spcPct val="125000"/>
              </a:lnSpc>
              <a:spcBef>
                <a:spcPts val="10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6858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11430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16002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20574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a:pPr>
            <a:r>
              <a:rPr kumimoji="0" lang="en-US" sz="1600" b="0" i="0" u="none" strike="noStrike" kern="1200" cap="none" spc="0" normalizeH="0" baseline="0" noProof="0" dirty="0">
                <a:ln>
                  <a:noFill/>
                </a:ln>
                <a:solidFill>
                  <a:srgbClr val="0A2458"/>
                </a:solidFill>
                <a:effectLst/>
                <a:uLnTx/>
                <a:uFillTx/>
                <a:latin typeface="Georgia"/>
                <a:ea typeface="Arial" panose="020B0604020202020204" pitchFamily="34" charset="0"/>
                <a:cs typeface="Arial"/>
              </a:rPr>
              <a:t>The BEAD Challenge Process will determine </a:t>
            </a:r>
            <a:r>
              <a:rPr kumimoji="0" lang="en-US" sz="1600" b="0" i="0" u="none" strike="noStrike" kern="1200" cap="none" spc="0" normalizeH="0" baseline="0" noProof="0" dirty="0">
                <a:ln>
                  <a:noFill/>
                </a:ln>
                <a:solidFill>
                  <a:srgbClr val="0A2458"/>
                </a:solidFill>
                <a:effectLst/>
                <a:uLnTx/>
                <a:uFillTx/>
                <a:latin typeface="Georgia"/>
                <a:cs typeface="Arial"/>
              </a:rPr>
              <a:t>the</a:t>
            </a:r>
            <a:r>
              <a:rPr kumimoji="0" lang="en-US" sz="1600" b="1" i="0" u="none" strike="noStrike" kern="1200" cap="none" spc="0" normalizeH="0" baseline="0" noProof="0" dirty="0">
                <a:ln>
                  <a:noFill/>
                </a:ln>
                <a:solidFill>
                  <a:srgbClr val="0A2458"/>
                </a:solidFill>
                <a:effectLst/>
                <a:uLnTx/>
                <a:uFillTx/>
                <a:latin typeface="Georgia"/>
                <a:cs typeface="Arial"/>
              </a:rPr>
              <a:t> locations and community anchor institutions </a:t>
            </a:r>
            <a:r>
              <a:rPr kumimoji="0" lang="en-US" sz="1600" b="0" i="0" u="none" strike="noStrike" kern="1200" cap="none" spc="0" normalizeH="0" baseline="0" noProof="0" dirty="0">
                <a:ln>
                  <a:noFill/>
                </a:ln>
                <a:solidFill>
                  <a:srgbClr val="0A2458"/>
                </a:solidFill>
                <a:effectLst/>
                <a:uLnTx/>
                <a:uFillTx/>
                <a:latin typeface="Georgia"/>
                <a:cs typeface="Arial"/>
              </a:rPr>
              <a:t>within each jurisdiction that are</a:t>
            </a:r>
            <a:r>
              <a:rPr kumimoji="0" lang="en-US" sz="1600" b="1" i="0" u="none" strike="noStrike" kern="1200" cap="none" spc="0" normalizeH="0" baseline="0" noProof="0" dirty="0">
                <a:ln>
                  <a:noFill/>
                </a:ln>
                <a:solidFill>
                  <a:srgbClr val="0A2458"/>
                </a:solidFill>
                <a:effectLst/>
                <a:uLnTx/>
                <a:uFillTx/>
                <a:latin typeface="Georgia"/>
                <a:cs typeface="Arial"/>
              </a:rPr>
              <a:t> eligible for BEAD funding. </a:t>
            </a:r>
            <a:endParaRPr kumimoji="0" lang="en-US" sz="1600" i="0" u="none" strike="noStrike" kern="1200" cap="none" spc="0" normalizeH="0" baseline="0" noProof="0" dirty="0">
              <a:ln>
                <a:noFill/>
              </a:ln>
              <a:solidFill>
                <a:srgbClr val="0A2458"/>
              </a:solidFill>
              <a:effectLst/>
              <a:uLnTx/>
              <a:uFillTx/>
              <a:latin typeface="Georgia"/>
              <a:cs typeface="Arial"/>
            </a:endParaRPr>
          </a:p>
        </p:txBody>
      </p:sp>
      <p:sp>
        <p:nvSpPr>
          <p:cNvPr id="17" name="Rectangle 16">
            <a:extLst>
              <a:ext uri="{FF2B5EF4-FFF2-40B4-BE49-F238E27FC236}">
                <a16:creationId xmlns:a16="http://schemas.microsoft.com/office/drawing/2014/main" id="{79F0CCAB-8D8D-4AE6-A90D-8B5C421DC4BE}"/>
              </a:ext>
            </a:extLst>
          </p:cNvPr>
          <p:cNvSpPr/>
          <p:nvPr/>
        </p:nvSpPr>
        <p:spPr>
          <a:xfrm>
            <a:off x="1971040" y="2240805"/>
            <a:ext cx="9522460" cy="1015663"/>
          </a:xfrm>
          <a:prstGeom prst="rect">
            <a:avLst/>
          </a:prstGeom>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a:ln>
                  <a:noFill/>
                </a:ln>
                <a:solidFill>
                  <a:srgbClr val="0A2458"/>
                </a:solidFill>
                <a:effectLst/>
                <a:uLnTx/>
                <a:uFillTx/>
                <a:latin typeface="Georgia" panose="02040502050405020303" pitchFamily="18" charset="0"/>
                <a:ea typeface="+mn-ea"/>
                <a:cs typeface="+mn-cs"/>
              </a:rPr>
              <a:t>Key step towards achieving BEAD goals</a:t>
            </a:r>
          </a:p>
          <a:p>
            <a:pPr marL="0" marR="0" lvl="0" indent="0" algn="l" defTabSz="457200" rtl="0" eaLnBrk="1" fontAlgn="auto" latinLnBrk="0" hangingPunct="1">
              <a:lnSpc>
                <a:spcPct val="100000"/>
              </a:lnSpc>
              <a:spcBef>
                <a:spcPts val="1200"/>
              </a:spcBef>
              <a:spcAft>
                <a:spcPts val="600"/>
              </a:spcAft>
              <a:buClrTx/>
              <a:buSzTx/>
              <a:buFontTx/>
              <a:buNone/>
              <a:tabLst/>
              <a:defRPr/>
            </a:pPr>
            <a:r>
              <a:rPr kumimoji="0" lang="en-US" sz="16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Before the BEAD program can meet the goal of 100% accessible and affordable broadband, all unserved locations, underserved locations, and eligible Community Anchor Institutions must be identified.</a:t>
            </a:r>
          </a:p>
        </p:txBody>
      </p:sp>
      <p:sp>
        <p:nvSpPr>
          <p:cNvPr id="18" name="Rectangle 17">
            <a:extLst>
              <a:ext uri="{FF2B5EF4-FFF2-40B4-BE49-F238E27FC236}">
                <a16:creationId xmlns:a16="http://schemas.microsoft.com/office/drawing/2014/main" id="{21A3C548-4C61-4CE5-99DC-7D02DABA03DD}"/>
              </a:ext>
            </a:extLst>
          </p:cNvPr>
          <p:cNvSpPr/>
          <p:nvPr/>
        </p:nvSpPr>
        <p:spPr>
          <a:xfrm>
            <a:off x="1971040" y="3666902"/>
            <a:ext cx="9384284" cy="1184940"/>
          </a:xfrm>
          <a:prstGeom prst="rect">
            <a:avLst/>
          </a:prstGeom>
        </p:spPr>
        <p:txBody>
          <a:bodyPr wrap="square" lIns="91440" tIns="45720" rIns="91440" bIns="45720" anchor="t">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a:ln>
                  <a:noFill/>
                </a:ln>
                <a:solidFill>
                  <a:srgbClr val="0A2458"/>
                </a:solidFill>
                <a:effectLst/>
                <a:uLnTx/>
                <a:uFillTx/>
                <a:latin typeface="Georgia"/>
                <a:ea typeface="+mn-ea"/>
                <a:cs typeface="+mn-cs"/>
              </a:rPr>
              <a:t>Helps ensure accurate results</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0A2458"/>
                </a:solidFill>
                <a:effectLst/>
                <a:uLnTx/>
                <a:uFillTx/>
                <a:latin typeface="Georgia"/>
                <a:ea typeface="+mn-ea"/>
                <a:cs typeface="+mn-cs"/>
              </a:rPr>
              <a:t>An evidence-based, fair, transparent, and expeditious BEAD Challenge Process, as outlined in the NOFO and Policy Notice, helps ensure accurate results, an efficient process, and a precise allocation of resources. </a:t>
            </a:r>
            <a:endParaRPr kumimoji="0" lang="en-US" sz="20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sp>
        <p:nvSpPr>
          <p:cNvPr id="19" name="Rectangle 18">
            <a:extLst>
              <a:ext uri="{FF2B5EF4-FFF2-40B4-BE49-F238E27FC236}">
                <a16:creationId xmlns:a16="http://schemas.microsoft.com/office/drawing/2014/main" id="{53A11026-5921-465B-8F16-280E483372F9}"/>
              </a:ext>
            </a:extLst>
          </p:cNvPr>
          <p:cNvSpPr/>
          <p:nvPr/>
        </p:nvSpPr>
        <p:spPr>
          <a:xfrm>
            <a:off x="1971040" y="5115285"/>
            <a:ext cx="9384284" cy="938719"/>
          </a:xfrm>
          <a:prstGeom prst="rect">
            <a:avLst/>
          </a:prstGeom>
        </p:spPr>
        <p:txBody>
          <a:bodyPr wrap="square">
            <a:spAutoFit/>
          </a:bodyPr>
          <a:lstStyle/>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a:ln>
                  <a:noFill/>
                </a:ln>
                <a:solidFill>
                  <a:srgbClr val="0A2458"/>
                </a:solidFill>
                <a:effectLst/>
                <a:uLnTx/>
                <a:uFillTx/>
                <a:latin typeface="Georgia" panose="02040502050405020303" pitchFamily="18" charset="0"/>
                <a:ea typeface="+mn-ea"/>
                <a:cs typeface="+mn-cs"/>
              </a:rPr>
              <a:t>Gathers information needed before running the subgrantee selection</a:t>
            </a:r>
          </a:p>
          <a:p>
            <a:pPr marL="0" marR="0" lvl="0" indent="0" algn="l" defTabSz="4572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The subgrantee selection process cannot be run without first having an accurate and comprehensive list of eligible locations and CAIs. </a:t>
            </a:r>
          </a:p>
        </p:txBody>
      </p:sp>
      <p:grpSp>
        <p:nvGrpSpPr>
          <p:cNvPr id="3" name="Group 2">
            <a:extLst>
              <a:ext uri="{FF2B5EF4-FFF2-40B4-BE49-F238E27FC236}">
                <a16:creationId xmlns:a16="http://schemas.microsoft.com/office/drawing/2014/main" id="{5F88A8D4-A7C8-43BA-89AB-97D257AB77C9}"/>
              </a:ext>
            </a:extLst>
          </p:cNvPr>
          <p:cNvGrpSpPr/>
          <p:nvPr/>
        </p:nvGrpSpPr>
        <p:grpSpPr>
          <a:xfrm>
            <a:off x="850900" y="5109028"/>
            <a:ext cx="914400" cy="914400"/>
            <a:chOff x="965200" y="4826000"/>
            <a:chExt cx="914400" cy="914400"/>
          </a:xfrm>
        </p:grpSpPr>
        <p:sp>
          <p:nvSpPr>
            <p:cNvPr id="15" name="Oval 14">
              <a:extLst>
                <a:ext uri="{FF2B5EF4-FFF2-40B4-BE49-F238E27FC236}">
                  <a16:creationId xmlns:a16="http://schemas.microsoft.com/office/drawing/2014/main" id="{1D05077E-663D-461E-9643-CFBA97120FCC}"/>
                </a:ext>
              </a:extLst>
            </p:cNvPr>
            <p:cNvSpPr/>
            <p:nvPr/>
          </p:nvSpPr>
          <p:spPr>
            <a:xfrm>
              <a:off x="965200" y="4826000"/>
              <a:ext cx="914400" cy="914400"/>
            </a:xfrm>
            <a:prstGeom prst="ellipse">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0" name="Graphic 19" descr="Trophy outline">
              <a:extLst>
                <a:ext uri="{FF2B5EF4-FFF2-40B4-BE49-F238E27FC236}">
                  <a16:creationId xmlns:a16="http://schemas.microsoft.com/office/drawing/2014/main" id="{D05405E1-A152-4419-803D-35B3E7B253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56640" y="4935857"/>
              <a:ext cx="731520" cy="731520"/>
            </a:xfrm>
            <a:prstGeom prst="rect">
              <a:avLst/>
            </a:prstGeom>
          </p:spPr>
        </p:pic>
      </p:grpSp>
      <p:grpSp>
        <p:nvGrpSpPr>
          <p:cNvPr id="5" name="Group 4">
            <a:extLst>
              <a:ext uri="{FF2B5EF4-FFF2-40B4-BE49-F238E27FC236}">
                <a16:creationId xmlns:a16="http://schemas.microsoft.com/office/drawing/2014/main" id="{4C9556DA-2FD8-4D41-998F-4F54CD258264}"/>
              </a:ext>
            </a:extLst>
          </p:cNvPr>
          <p:cNvGrpSpPr/>
          <p:nvPr/>
        </p:nvGrpSpPr>
        <p:grpSpPr>
          <a:xfrm>
            <a:off x="850900" y="2273415"/>
            <a:ext cx="914400" cy="914400"/>
            <a:chOff x="965200" y="1990387"/>
            <a:chExt cx="914400" cy="914400"/>
          </a:xfrm>
        </p:grpSpPr>
        <p:sp>
          <p:nvSpPr>
            <p:cNvPr id="2" name="Oval 1">
              <a:extLst>
                <a:ext uri="{FF2B5EF4-FFF2-40B4-BE49-F238E27FC236}">
                  <a16:creationId xmlns:a16="http://schemas.microsoft.com/office/drawing/2014/main" id="{E6740456-268D-4015-9FE1-F45281DF67C5}"/>
                </a:ext>
              </a:extLst>
            </p:cNvPr>
            <p:cNvSpPr/>
            <p:nvPr/>
          </p:nvSpPr>
          <p:spPr>
            <a:xfrm>
              <a:off x="965200" y="1990387"/>
              <a:ext cx="914400" cy="914400"/>
            </a:xfrm>
            <a:prstGeom prst="ellipse">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1" name="Graphic 20" descr="Star outline">
              <a:extLst>
                <a:ext uri="{FF2B5EF4-FFF2-40B4-BE49-F238E27FC236}">
                  <a16:creationId xmlns:a16="http://schemas.microsoft.com/office/drawing/2014/main" id="{1FDA5E2B-B03C-4443-A4DD-DBE469E0394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1056640" y="2081827"/>
              <a:ext cx="731520" cy="731520"/>
            </a:xfrm>
            <a:prstGeom prst="rect">
              <a:avLst/>
            </a:prstGeom>
          </p:spPr>
        </p:pic>
      </p:grpSp>
      <p:grpSp>
        <p:nvGrpSpPr>
          <p:cNvPr id="4" name="Group 3">
            <a:extLst>
              <a:ext uri="{FF2B5EF4-FFF2-40B4-BE49-F238E27FC236}">
                <a16:creationId xmlns:a16="http://schemas.microsoft.com/office/drawing/2014/main" id="{555DB4D3-714E-4CE2-AC76-526DD9EAE894}"/>
              </a:ext>
            </a:extLst>
          </p:cNvPr>
          <p:cNvGrpSpPr/>
          <p:nvPr/>
        </p:nvGrpSpPr>
        <p:grpSpPr>
          <a:xfrm>
            <a:off x="850900" y="3691221"/>
            <a:ext cx="914400" cy="914400"/>
            <a:chOff x="965200" y="3408193"/>
            <a:chExt cx="914400" cy="914400"/>
          </a:xfrm>
        </p:grpSpPr>
        <p:sp>
          <p:nvSpPr>
            <p:cNvPr id="14" name="Oval 13">
              <a:extLst>
                <a:ext uri="{FF2B5EF4-FFF2-40B4-BE49-F238E27FC236}">
                  <a16:creationId xmlns:a16="http://schemas.microsoft.com/office/drawing/2014/main" id="{23C9AA43-1541-409C-9CF7-CC2B9791678F}"/>
                </a:ext>
              </a:extLst>
            </p:cNvPr>
            <p:cNvSpPr/>
            <p:nvPr/>
          </p:nvSpPr>
          <p:spPr>
            <a:xfrm>
              <a:off x="965200" y="3408193"/>
              <a:ext cx="914400" cy="914400"/>
            </a:xfrm>
            <a:prstGeom prst="ellipse">
              <a:avLst/>
            </a:prstGeom>
            <a:solidFill>
              <a:schemeClr val="accent6"/>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23" name="Graphic 22" descr="Bullseye outline">
              <a:extLst>
                <a:ext uri="{FF2B5EF4-FFF2-40B4-BE49-F238E27FC236}">
                  <a16:creationId xmlns:a16="http://schemas.microsoft.com/office/drawing/2014/main" id="{F1475473-7889-4AF1-8578-ADA8F61622E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p:blipFill>
          <p:spPr>
            <a:xfrm>
              <a:off x="1056640" y="3499633"/>
              <a:ext cx="731520" cy="731520"/>
            </a:xfrm>
            <a:prstGeom prst="rect">
              <a:avLst/>
            </a:prstGeom>
          </p:spPr>
        </p:pic>
      </p:grpSp>
    </p:spTree>
    <p:extLst>
      <p:ext uri="{BB962C8B-B14F-4D97-AF65-F5344CB8AC3E}">
        <p14:creationId xmlns:p14="http://schemas.microsoft.com/office/powerpoint/2010/main" val="36929965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1C32BAB0-2488-439F-B60C-8290A25BCBB3}"/>
              </a:ext>
            </a:extLst>
          </p:cNvPr>
          <p:cNvSpPr/>
          <p:nvPr/>
        </p:nvSpPr>
        <p:spPr>
          <a:xfrm>
            <a:off x="3513910" y="2110109"/>
            <a:ext cx="2396256" cy="2818738"/>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A2458"/>
                </a:solidFill>
                <a:effectLst/>
                <a:uLnTx/>
                <a:uFillTx/>
                <a:latin typeface="Georgia" panose="02040502050405020303" pitchFamily="18" charset="0"/>
                <a:ea typeface="+mn-ea"/>
                <a:cs typeface="+mn-cs"/>
              </a:rPr>
              <a:t>Gather acceptable evidence</a:t>
            </a:r>
            <a:r>
              <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 which may include </a:t>
            </a:r>
            <a:r>
              <a:rPr kumimoji="0" lang="en-US" sz="1400" b="0" i="1" u="none" strike="noStrike" kern="1200" cap="none" spc="0" normalizeH="0" baseline="0" noProof="0">
                <a:ln>
                  <a:noFill/>
                </a:ln>
                <a:solidFill>
                  <a:srgbClr val="0A2458"/>
                </a:solidFill>
                <a:effectLst/>
                <a:uLnTx/>
                <a:uFillTx/>
                <a:latin typeface="Georgia" panose="02040502050405020303" pitchFamily="18" charset="0"/>
                <a:ea typeface="+mn-ea"/>
                <a:cs typeface="+mn-cs"/>
              </a:rPr>
              <a:t>speed tests</a:t>
            </a:r>
            <a:r>
              <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 </a:t>
            </a:r>
            <a:r>
              <a:rPr kumimoji="0" lang="en-US" sz="1400" b="0" i="1" u="none" strike="noStrike" kern="1200" cap="none" spc="0" normalizeH="0" baseline="0" noProof="0">
                <a:ln>
                  <a:noFill/>
                </a:ln>
                <a:solidFill>
                  <a:srgbClr val="0A2458"/>
                </a:solidFill>
                <a:effectLst/>
                <a:uLnTx/>
                <a:uFillTx/>
                <a:latin typeface="Georgia" panose="02040502050405020303" pitchFamily="18" charset="0"/>
                <a:ea typeface="+mn-ea"/>
                <a:cs typeface="+mn-cs"/>
              </a:rPr>
              <a:t>screenshots </a:t>
            </a:r>
            <a:r>
              <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from a provider website, </a:t>
            </a:r>
            <a:r>
              <a:rPr kumimoji="0" lang="en-US" sz="1400" b="0" i="1" u="none" strike="noStrike" kern="1200" cap="none" spc="0" normalizeH="0" baseline="0" noProof="0">
                <a:ln>
                  <a:noFill/>
                </a:ln>
                <a:solidFill>
                  <a:srgbClr val="0A2458"/>
                </a:solidFill>
                <a:effectLst/>
                <a:uLnTx/>
                <a:uFillTx/>
                <a:latin typeface="Georgia" panose="02040502050405020303" pitchFamily="18" charset="0"/>
                <a:ea typeface="+mn-ea"/>
                <a:cs typeface="+mn-cs"/>
              </a:rPr>
              <a:t>service requests</a:t>
            </a:r>
            <a:r>
              <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 </a:t>
            </a:r>
            <a:r>
              <a:rPr kumimoji="0" lang="en-US" sz="1400" b="0" i="1" u="none" strike="noStrike" kern="1200" cap="none" spc="0" normalizeH="0" baseline="0" noProof="0">
                <a:ln>
                  <a:noFill/>
                </a:ln>
                <a:solidFill>
                  <a:srgbClr val="0A2458"/>
                </a:solidFill>
                <a:effectLst/>
                <a:uLnTx/>
                <a:uFillTx/>
                <a:latin typeface="Georgia" panose="02040502050405020303" pitchFamily="18" charset="0"/>
                <a:ea typeface="+mn-ea"/>
                <a:cs typeface="+mn-cs"/>
              </a:rPr>
              <a:t>letters or emails</a:t>
            </a:r>
            <a:r>
              <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 </a:t>
            </a:r>
            <a:r>
              <a:rPr kumimoji="0" lang="en-US" sz="1400" b="0" i="1" u="none" strike="noStrike" kern="1200" cap="none" spc="0" normalizeH="0" baseline="0" noProof="0">
                <a:ln>
                  <a:noFill/>
                </a:ln>
                <a:solidFill>
                  <a:srgbClr val="0A2458"/>
                </a:solidFill>
                <a:effectLst/>
                <a:uLnTx/>
                <a:uFillTx/>
                <a:latin typeface="Georgia" panose="02040502050405020303" pitchFamily="18" charset="0"/>
                <a:ea typeface="+mn-ea"/>
                <a:cs typeface="+mn-cs"/>
              </a:rPr>
              <a:t>manufacturer and model number </a:t>
            </a:r>
            <a:r>
              <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of residential gateways, providers, and more.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sp>
        <p:nvSpPr>
          <p:cNvPr id="7" name="Title 6">
            <a:extLst>
              <a:ext uri="{FF2B5EF4-FFF2-40B4-BE49-F238E27FC236}">
                <a16:creationId xmlns:a16="http://schemas.microsoft.com/office/drawing/2014/main" id="{03836356-B8DA-4314-ABCF-2AB9CD90AF2C}"/>
              </a:ext>
            </a:extLst>
          </p:cNvPr>
          <p:cNvSpPr>
            <a:spLocks noGrp="1"/>
          </p:cNvSpPr>
          <p:nvPr>
            <p:ph type="title"/>
          </p:nvPr>
        </p:nvSpPr>
        <p:spPr>
          <a:xfrm>
            <a:off x="838198" y="429768"/>
            <a:ext cx="9308336" cy="387798"/>
          </a:xfrm>
        </p:spPr>
        <p:txBody>
          <a:bodyPr/>
          <a:lstStyle/>
          <a:p>
            <a:r>
              <a:rPr lang="en-US">
                <a:latin typeface="Georgia"/>
                <a:cs typeface="Arial"/>
              </a:rPr>
              <a:t>The Role of Eligible Challengers</a:t>
            </a:r>
            <a:endParaRPr lang="en-US"/>
          </a:p>
        </p:txBody>
      </p:sp>
      <p:sp>
        <p:nvSpPr>
          <p:cNvPr id="15" name="Oval 14">
            <a:extLst>
              <a:ext uri="{FF2B5EF4-FFF2-40B4-BE49-F238E27FC236}">
                <a16:creationId xmlns:a16="http://schemas.microsoft.com/office/drawing/2014/main" id="{AF9089E2-5270-DB53-1EE1-7E06ED0BC5DC}"/>
              </a:ext>
            </a:extLst>
          </p:cNvPr>
          <p:cNvSpPr/>
          <p:nvPr/>
        </p:nvSpPr>
        <p:spPr>
          <a:xfrm>
            <a:off x="4272377" y="1659898"/>
            <a:ext cx="758952" cy="7601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3" name="Content Placeholder 22">
            <a:extLst>
              <a:ext uri="{FF2B5EF4-FFF2-40B4-BE49-F238E27FC236}">
                <a16:creationId xmlns:a16="http://schemas.microsoft.com/office/drawing/2014/main" id="{D761E95B-FD5A-499A-9866-C1BF3EA53ACB}"/>
              </a:ext>
            </a:extLst>
          </p:cNvPr>
          <p:cNvSpPr>
            <a:spLocks noGrp="1"/>
          </p:cNvSpPr>
          <p:nvPr>
            <p:ph idx="1"/>
          </p:nvPr>
        </p:nvSpPr>
        <p:spPr>
          <a:xfrm>
            <a:off x="838199" y="1071880"/>
            <a:ext cx="10480280" cy="1022139"/>
          </a:xfrm>
        </p:spPr>
        <p:txBody>
          <a:bodyPr wrap="square" lIns="0" tIns="0" rIns="0" bIns="0" anchor="t">
            <a:spAutoFit/>
          </a:bodyPr>
          <a:lstStyle/>
          <a:p>
            <a:pPr>
              <a:defRPr/>
            </a:pPr>
            <a:r>
              <a:rPr lang="en-US">
                <a:latin typeface="Georgia"/>
                <a:ea typeface="Arial" panose="020B0604020202020204" pitchFamily="34" charset="0"/>
                <a:cs typeface="Arial"/>
              </a:rPr>
              <a:t>Eligible Challengers are: </a:t>
            </a:r>
            <a:r>
              <a:rPr lang="en-US" b="1">
                <a:latin typeface="Georgia"/>
                <a:ea typeface="Arial" panose="020B0604020202020204" pitchFamily="34" charset="0"/>
                <a:cs typeface="Arial"/>
              </a:rPr>
              <a:t>(1) Units of local government,</a:t>
            </a:r>
            <a:r>
              <a:rPr lang="en-US">
                <a:latin typeface="Georgia"/>
                <a:ea typeface="Arial" panose="020B0604020202020204" pitchFamily="34" charset="0"/>
                <a:cs typeface="Arial"/>
              </a:rPr>
              <a:t> (2) relevant non-profits, and (3) broadband service providers. The Role of Eligible Challengers is outlined below.  </a:t>
            </a:r>
          </a:p>
          <a:p>
            <a:pPr marL="0" indent="0">
              <a:buNone/>
              <a:defRPr/>
            </a:pPr>
            <a:endParaRPr lang="en-US" b="1" i="0" u="none" strike="noStrike" kern="1200" cap="none" spc="0" normalizeH="0" baseline="0" noProof="0">
              <a:ln>
                <a:noFill/>
              </a:ln>
              <a:solidFill>
                <a:schemeClr val="tx1"/>
              </a:solidFill>
              <a:effectLst/>
              <a:uLnTx/>
              <a:uFillTx/>
              <a:latin typeface="Georgia" panose="02040502050405020303" pitchFamily="18" charset="0"/>
            </a:endParaRPr>
          </a:p>
        </p:txBody>
      </p:sp>
      <p:sp>
        <p:nvSpPr>
          <p:cNvPr id="16" name="Rectangle: Rounded Corners 15">
            <a:extLst>
              <a:ext uri="{FF2B5EF4-FFF2-40B4-BE49-F238E27FC236}">
                <a16:creationId xmlns:a16="http://schemas.microsoft.com/office/drawing/2014/main" id="{70897356-CDA4-4273-87AD-CE33CAFC1758}"/>
              </a:ext>
            </a:extLst>
          </p:cNvPr>
          <p:cNvSpPr/>
          <p:nvPr/>
        </p:nvSpPr>
        <p:spPr>
          <a:xfrm>
            <a:off x="809753" y="2110109"/>
            <a:ext cx="2396256" cy="2818738"/>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A2458"/>
                </a:solidFill>
                <a:effectLst/>
                <a:uLnTx/>
                <a:uFillTx/>
                <a:latin typeface="Georgia" panose="02040502050405020303" pitchFamily="18" charset="0"/>
                <a:ea typeface="+mn-ea"/>
                <a:cs typeface="+mn-cs"/>
              </a:rPr>
              <a:t>Read the Challenge Process instructions and guidance</a:t>
            </a:r>
            <a:r>
              <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 posted by your State or Territory to understand the steps required to submit a challenge. </a:t>
            </a:r>
          </a:p>
        </p:txBody>
      </p:sp>
      <p:sp>
        <p:nvSpPr>
          <p:cNvPr id="2" name="Oval 1">
            <a:extLst>
              <a:ext uri="{FF2B5EF4-FFF2-40B4-BE49-F238E27FC236}">
                <a16:creationId xmlns:a16="http://schemas.microsoft.com/office/drawing/2014/main" id="{4DF84B8F-CC37-4E58-AD96-0E34683FAE82}"/>
              </a:ext>
            </a:extLst>
          </p:cNvPr>
          <p:cNvSpPr/>
          <p:nvPr/>
        </p:nvSpPr>
        <p:spPr>
          <a:xfrm>
            <a:off x="1628405" y="1659898"/>
            <a:ext cx="758952" cy="7601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8" name="Rectangle: Rounded Corners 27">
            <a:extLst>
              <a:ext uri="{FF2B5EF4-FFF2-40B4-BE49-F238E27FC236}">
                <a16:creationId xmlns:a16="http://schemas.microsoft.com/office/drawing/2014/main" id="{7C5F9965-D6CD-42D6-B310-3B5D4E2EB8D4}"/>
              </a:ext>
            </a:extLst>
          </p:cNvPr>
          <p:cNvSpPr/>
          <p:nvPr/>
        </p:nvSpPr>
        <p:spPr>
          <a:xfrm>
            <a:off x="6218067" y="2110109"/>
            <a:ext cx="2396256" cy="2818738"/>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A2458"/>
                </a:solidFill>
                <a:effectLst/>
                <a:uLnTx/>
                <a:uFillTx/>
                <a:latin typeface="Georgia" panose="02040502050405020303" pitchFamily="18" charset="0"/>
                <a:ea typeface="+mn-ea"/>
                <a:cs typeface="+mn-cs"/>
              </a:rPr>
              <a:t>Submit challenge and evidence </a:t>
            </a:r>
            <a:r>
              <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to your State or Territory’s BEAD Challenge website.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sp>
        <p:nvSpPr>
          <p:cNvPr id="29" name="Oval 28">
            <a:extLst>
              <a:ext uri="{FF2B5EF4-FFF2-40B4-BE49-F238E27FC236}">
                <a16:creationId xmlns:a16="http://schemas.microsoft.com/office/drawing/2014/main" id="{E081D164-C512-4F62-AD2D-71F9677DC74C}"/>
              </a:ext>
            </a:extLst>
          </p:cNvPr>
          <p:cNvSpPr/>
          <p:nvPr/>
        </p:nvSpPr>
        <p:spPr>
          <a:xfrm>
            <a:off x="7036719" y="1659898"/>
            <a:ext cx="758952" cy="7601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1" name="Oval 30">
            <a:extLst>
              <a:ext uri="{FF2B5EF4-FFF2-40B4-BE49-F238E27FC236}">
                <a16:creationId xmlns:a16="http://schemas.microsoft.com/office/drawing/2014/main" id="{97CBDCCC-2C70-48FF-9042-3F4BD0680B17}"/>
              </a:ext>
            </a:extLst>
          </p:cNvPr>
          <p:cNvSpPr/>
          <p:nvPr/>
        </p:nvSpPr>
        <p:spPr>
          <a:xfrm>
            <a:off x="7141875" y="1810636"/>
            <a:ext cx="548640" cy="54864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38" name="Graphic 37" descr="Checkmark with solid fill">
            <a:extLst>
              <a:ext uri="{FF2B5EF4-FFF2-40B4-BE49-F238E27FC236}">
                <a16:creationId xmlns:a16="http://schemas.microsoft.com/office/drawing/2014/main" id="{C135EC04-4F87-4B5B-9BC4-F75569F3F70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07324" y="1888541"/>
            <a:ext cx="417742" cy="417742"/>
          </a:xfrm>
          <a:prstGeom prst="rect">
            <a:avLst/>
          </a:prstGeom>
        </p:spPr>
      </p:pic>
      <p:sp>
        <p:nvSpPr>
          <p:cNvPr id="34" name="Rectangle: Rounded Corners 33">
            <a:extLst>
              <a:ext uri="{FF2B5EF4-FFF2-40B4-BE49-F238E27FC236}">
                <a16:creationId xmlns:a16="http://schemas.microsoft.com/office/drawing/2014/main" id="{C7B1A348-9470-4EA3-9551-9ECEBFE699AF}"/>
              </a:ext>
            </a:extLst>
          </p:cNvPr>
          <p:cNvSpPr/>
          <p:nvPr/>
        </p:nvSpPr>
        <p:spPr>
          <a:xfrm>
            <a:off x="8922223" y="2110109"/>
            <a:ext cx="2396256" cy="2818738"/>
          </a:xfrm>
          <a:prstGeom prst="roundRect">
            <a:avLst/>
          </a:prstGeom>
          <a:solidFill>
            <a:schemeClr val="bg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0A2458"/>
                </a:solidFill>
                <a:effectLst/>
                <a:uLnTx/>
                <a:uFillTx/>
                <a:latin typeface="Georgia"/>
                <a:ea typeface="+mn-ea"/>
                <a:cs typeface="+mn-cs"/>
              </a:rPr>
              <a:t>Respond to, or check for responses to, your challenge </a:t>
            </a:r>
            <a:r>
              <a:rPr kumimoji="0" lang="en-US" sz="1400" b="0" i="0" u="none" strike="noStrike" kern="1200" cap="none" spc="0" normalizeH="0" baseline="0" noProof="0">
                <a:ln>
                  <a:noFill/>
                </a:ln>
                <a:solidFill>
                  <a:srgbClr val="0A2458"/>
                </a:solidFill>
                <a:effectLst/>
                <a:uLnTx/>
                <a:uFillTx/>
                <a:latin typeface="Georgia"/>
                <a:ea typeface="+mn-ea"/>
                <a:cs typeface="+mn-cs"/>
              </a:rPr>
              <a:t>by periodically checking the BEAD Challenge website for updates.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sp>
        <p:nvSpPr>
          <p:cNvPr id="35" name="Oval 34">
            <a:extLst>
              <a:ext uri="{FF2B5EF4-FFF2-40B4-BE49-F238E27FC236}">
                <a16:creationId xmlns:a16="http://schemas.microsoft.com/office/drawing/2014/main" id="{F19B9D71-0E9C-4B7A-9775-09F5CD08EE8D}"/>
              </a:ext>
            </a:extLst>
          </p:cNvPr>
          <p:cNvSpPr/>
          <p:nvPr/>
        </p:nvSpPr>
        <p:spPr>
          <a:xfrm>
            <a:off x="9740875" y="1659898"/>
            <a:ext cx="758952" cy="76016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6" name="Oval 35">
            <a:extLst>
              <a:ext uri="{FF2B5EF4-FFF2-40B4-BE49-F238E27FC236}">
                <a16:creationId xmlns:a16="http://schemas.microsoft.com/office/drawing/2014/main" id="{282D1FEF-2499-45CC-95C4-9969CBA7E44D}"/>
              </a:ext>
            </a:extLst>
          </p:cNvPr>
          <p:cNvSpPr/>
          <p:nvPr/>
        </p:nvSpPr>
        <p:spPr>
          <a:xfrm>
            <a:off x="9846031" y="1810636"/>
            <a:ext cx="548640" cy="548640"/>
          </a:xfrm>
          <a:prstGeom prst="ellipse">
            <a:avLst/>
          </a:prstGeom>
          <a:solidFill>
            <a:schemeClr val="tx1"/>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32" name="Media_Technology_Fill_90">
            <a:extLst>
              <a:ext uri="{FF2B5EF4-FFF2-40B4-BE49-F238E27FC236}">
                <a16:creationId xmlns:a16="http://schemas.microsoft.com/office/drawing/2014/main" id="{ED428998-ECD7-4044-AED2-FCC2155D5FE9}"/>
              </a:ext>
            </a:extLst>
          </p:cNvPr>
          <p:cNvSpPr>
            <a:spLocks noChangeAspect="1" noEditPoints="1"/>
          </p:cNvSpPr>
          <p:nvPr/>
        </p:nvSpPr>
        <p:spPr bwMode="auto">
          <a:xfrm>
            <a:off x="4332561" y="1719196"/>
            <a:ext cx="640080" cy="640080"/>
          </a:xfrm>
          <a:custGeom>
            <a:avLst/>
            <a:gdLst>
              <a:gd name="T0" fmla="*/ 337 w 512"/>
              <a:gd name="T1" fmla="*/ 202 h 512"/>
              <a:gd name="T2" fmla="*/ 309 w 512"/>
              <a:gd name="T3" fmla="*/ 175 h 512"/>
              <a:gd name="T4" fmla="*/ 215 w 512"/>
              <a:gd name="T5" fmla="*/ 312 h 512"/>
              <a:gd name="T6" fmla="*/ 226 w 512"/>
              <a:gd name="T7" fmla="*/ 300 h 512"/>
              <a:gd name="T8" fmla="*/ 138 w 512"/>
              <a:gd name="T9" fmla="*/ 207 h 512"/>
              <a:gd name="T10" fmla="*/ 197 w 512"/>
              <a:gd name="T11" fmla="*/ 299 h 512"/>
              <a:gd name="T12" fmla="*/ 512 w 512"/>
              <a:gd name="T13" fmla="*/ 256 h 512"/>
              <a:gd name="T14" fmla="*/ 0 w 512"/>
              <a:gd name="T15" fmla="*/ 256 h 512"/>
              <a:gd name="T16" fmla="*/ 512 w 512"/>
              <a:gd name="T17" fmla="*/ 256 h 512"/>
              <a:gd name="T18" fmla="*/ 195 w 512"/>
              <a:gd name="T19" fmla="*/ 327 h 512"/>
              <a:gd name="T20" fmla="*/ 242 w 512"/>
              <a:gd name="T21" fmla="*/ 341 h 512"/>
              <a:gd name="T22" fmla="*/ 253 w 512"/>
              <a:gd name="T23" fmla="*/ 338 h 512"/>
              <a:gd name="T24" fmla="*/ 245 w 512"/>
              <a:gd name="T25" fmla="*/ 285 h 512"/>
              <a:gd name="T26" fmla="*/ 146 w 512"/>
              <a:gd name="T27" fmla="*/ 184 h 512"/>
              <a:gd name="T28" fmla="*/ 99 w 512"/>
              <a:gd name="T29" fmla="*/ 216 h 512"/>
              <a:gd name="T30" fmla="*/ 373 w 512"/>
              <a:gd name="T31" fmla="*/ 213 h 512"/>
              <a:gd name="T32" fmla="*/ 372 w 512"/>
              <a:gd name="T33" fmla="*/ 209 h 512"/>
              <a:gd name="T34" fmla="*/ 306 w 512"/>
              <a:gd name="T35" fmla="*/ 141 h 512"/>
              <a:gd name="T36" fmla="*/ 298 w 512"/>
              <a:gd name="T37" fmla="*/ 138 h 512"/>
              <a:gd name="T38" fmla="*/ 170 w 512"/>
              <a:gd name="T39" fmla="*/ 149 h 512"/>
              <a:gd name="T40" fmla="*/ 181 w 512"/>
              <a:gd name="T41" fmla="*/ 192 h 512"/>
              <a:gd name="T42" fmla="*/ 192 w 512"/>
              <a:gd name="T43" fmla="*/ 160 h 512"/>
              <a:gd name="T44" fmla="*/ 288 w 512"/>
              <a:gd name="T45" fmla="*/ 213 h 512"/>
              <a:gd name="T46" fmla="*/ 352 w 512"/>
              <a:gd name="T47" fmla="*/ 224 h 512"/>
              <a:gd name="T48" fmla="*/ 192 w 512"/>
              <a:gd name="T49" fmla="*/ 394 h 512"/>
              <a:gd name="T50" fmla="*/ 181 w 512"/>
              <a:gd name="T51" fmla="*/ 341 h 512"/>
              <a:gd name="T52" fmla="*/ 170 w 512"/>
              <a:gd name="T53" fmla="*/ 405 h 512"/>
              <a:gd name="T54" fmla="*/ 362 w 512"/>
              <a:gd name="T55" fmla="*/ 416 h 512"/>
              <a:gd name="T56" fmla="*/ 373 w 512"/>
              <a:gd name="T57" fmla="*/ 213 h 512"/>
              <a:gd name="T58" fmla="*/ 320 w 512"/>
              <a:gd name="T59" fmla="*/ 277 h 512"/>
              <a:gd name="T60" fmla="*/ 266 w 512"/>
              <a:gd name="T61" fmla="*/ 288 h 512"/>
              <a:gd name="T62" fmla="*/ 320 w 512"/>
              <a:gd name="T63" fmla="*/ 298 h 512"/>
              <a:gd name="T64" fmla="*/ 320 w 512"/>
              <a:gd name="T65" fmla="*/ 320 h 512"/>
              <a:gd name="T66" fmla="*/ 277 w 512"/>
              <a:gd name="T67" fmla="*/ 330 h 512"/>
              <a:gd name="T68" fmla="*/ 320 w 512"/>
              <a:gd name="T69" fmla="*/ 341 h 512"/>
              <a:gd name="T70" fmla="*/ 320 w 512"/>
              <a:gd name="T71"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2" h="512">
                <a:moveTo>
                  <a:pt x="309" y="175"/>
                </a:moveTo>
                <a:cubicBezTo>
                  <a:pt x="337" y="202"/>
                  <a:pt x="337" y="202"/>
                  <a:pt x="337" y="202"/>
                </a:cubicBezTo>
                <a:cubicBezTo>
                  <a:pt x="309" y="202"/>
                  <a:pt x="309" y="202"/>
                  <a:pt x="309" y="202"/>
                </a:cubicBezTo>
                <a:lnTo>
                  <a:pt x="309" y="175"/>
                </a:lnTo>
                <a:close/>
                <a:moveTo>
                  <a:pt x="226" y="300"/>
                </a:moveTo>
                <a:cubicBezTo>
                  <a:pt x="215" y="312"/>
                  <a:pt x="215" y="312"/>
                  <a:pt x="215" y="312"/>
                </a:cubicBezTo>
                <a:cubicBezTo>
                  <a:pt x="230" y="316"/>
                  <a:pt x="230" y="316"/>
                  <a:pt x="230" y="316"/>
                </a:cubicBezTo>
                <a:lnTo>
                  <a:pt x="226" y="300"/>
                </a:lnTo>
                <a:close/>
                <a:moveTo>
                  <a:pt x="214" y="282"/>
                </a:moveTo>
                <a:cubicBezTo>
                  <a:pt x="138" y="207"/>
                  <a:pt x="138" y="207"/>
                  <a:pt x="138" y="207"/>
                </a:cubicBezTo>
                <a:cubicBezTo>
                  <a:pt x="121" y="224"/>
                  <a:pt x="121" y="224"/>
                  <a:pt x="121" y="224"/>
                </a:cubicBezTo>
                <a:cubicBezTo>
                  <a:pt x="197" y="299"/>
                  <a:pt x="197" y="299"/>
                  <a:pt x="197" y="299"/>
                </a:cubicBezTo>
                <a:lnTo>
                  <a:pt x="214" y="282"/>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99" y="231"/>
                </a:moveTo>
                <a:cubicBezTo>
                  <a:pt x="195" y="327"/>
                  <a:pt x="195" y="327"/>
                  <a:pt x="195" y="327"/>
                </a:cubicBezTo>
                <a:cubicBezTo>
                  <a:pt x="196" y="329"/>
                  <a:pt x="198" y="330"/>
                  <a:pt x="200" y="330"/>
                </a:cubicBezTo>
                <a:cubicBezTo>
                  <a:pt x="242" y="341"/>
                  <a:pt x="242" y="341"/>
                  <a:pt x="242" y="341"/>
                </a:cubicBezTo>
                <a:cubicBezTo>
                  <a:pt x="243" y="341"/>
                  <a:pt x="244" y="341"/>
                  <a:pt x="245" y="341"/>
                </a:cubicBezTo>
                <a:cubicBezTo>
                  <a:pt x="248" y="341"/>
                  <a:pt x="251" y="340"/>
                  <a:pt x="253" y="338"/>
                </a:cubicBezTo>
                <a:cubicBezTo>
                  <a:pt x="255" y="335"/>
                  <a:pt x="256" y="331"/>
                  <a:pt x="255" y="328"/>
                </a:cubicBezTo>
                <a:cubicBezTo>
                  <a:pt x="245" y="285"/>
                  <a:pt x="245" y="285"/>
                  <a:pt x="245" y="285"/>
                </a:cubicBezTo>
                <a:cubicBezTo>
                  <a:pt x="244" y="283"/>
                  <a:pt x="243" y="281"/>
                  <a:pt x="242" y="280"/>
                </a:cubicBezTo>
                <a:cubicBezTo>
                  <a:pt x="146" y="184"/>
                  <a:pt x="146" y="184"/>
                  <a:pt x="146" y="184"/>
                </a:cubicBezTo>
                <a:cubicBezTo>
                  <a:pt x="142" y="180"/>
                  <a:pt x="135" y="180"/>
                  <a:pt x="131" y="184"/>
                </a:cubicBezTo>
                <a:cubicBezTo>
                  <a:pt x="99" y="216"/>
                  <a:pt x="99" y="216"/>
                  <a:pt x="99" y="216"/>
                </a:cubicBezTo>
                <a:cubicBezTo>
                  <a:pt x="95" y="220"/>
                  <a:pt x="95" y="227"/>
                  <a:pt x="99" y="231"/>
                </a:cubicBezTo>
                <a:close/>
                <a:moveTo>
                  <a:pt x="373" y="213"/>
                </a:moveTo>
                <a:cubicBezTo>
                  <a:pt x="373" y="213"/>
                  <a:pt x="373" y="213"/>
                  <a:pt x="373" y="213"/>
                </a:cubicBezTo>
                <a:cubicBezTo>
                  <a:pt x="373" y="211"/>
                  <a:pt x="373" y="210"/>
                  <a:pt x="372" y="209"/>
                </a:cubicBezTo>
                <a:cubicBezTo>
                  <a:pt x="372" y="208"/>
                  <a:pt x="371" y="206"/>
                  <a:pt x="370" y="205"/>
                </a:cubicBezTo>
                <a:cubicBezTo>
                  <a:pt x="306" y="141"/>
                  <a:pt x="306" y="141"/>
                  <a:pt x="306" y="141"/>
                </a:cubicBezTo>
                <a:cubicBezTo>
                  <a:pt x="305" y="140"/>
                  <a:pt x="304" y="140"/>
                  <a:pt x="302" y="139"/>
                </a:cubicBezTo>
                <a:cubicBezTo>
                  <a:pt x="301" y="139"/>
                  <a:pt x="300" y="138"/>
                  <a:pt x="298" y="138"/>
                </a:cubicBezTo>
                <a:cubicBezTo>
                  <a:pt x="181" y="138"/>
                  <a:pt x="181" y="138"/>
                  <a:pt x="181" y="138"/>
                </a:cubicBezTo>
                <a:cubicBezTo>
                  <a:pt x="175" y="138"/>
                  <a:pt x="170" y="143"/>
                  <a:pt x="170" y="149"/>
                </a:cubicBezTo>
                <a:cubicBezTo>
                  <a:pt x="170" y="181"/>
                  <a:pt x="170" y="181"/>
                  <a:pt x="170" y="181"/>
                </a:cubicBezTo>
                <a:cubicBezTo>
                  <a:pt x="170" y="187"/>
                  <a:pt x="175" y="192"/>
                  <a:pt x="181" y="192"/>
                </a:cubicBezTo>
                <a:cubicBezTo>
                  <a:pt x="187" y="192"/>
                  <a:pt x="192" y="187"/>
                  <a:pt x="192" y="181"/>
                </a:cubicBezTo>
                <a:cubicBezTo>
                  <a:pt x="192" y="160"/>
                  <a:pt x="192" y="160"/>
                  <a:pt x="192" y="160"/>
                </a:cubicBezTo>
                <a:cubicBezTo>
                  <a:pt x="288" y="160"/>
                  <a:pt x="288" y="160"/>
                  <a:pt x="288" y="160"/>
                </a:cubicBezTo>
                <a:cubicBezTo>
                  <a:pt x="288" y="213"/>
                  <a:pt x="288" y="213"/>
                  <a:pt x="288" y="213"/>
                </a:cubicBezTo>
                <a:cubicBezTo>
                  <a:pt x="288" y="219"/>
                  <a:pt x="292" y="224"/>
                  <a:pt x="298" y="224"/>
                </a:cubicBezTo>
                <a:cubicBezTo>
                  <a:pt x="352" y="224"/>
                  <a:pt x="352" y="224"/>
                  <a:pt x="352" y="224"/>
                </a:cubicBezTo>
                <a:cubicBezTo>
                  <a:pt x="352" y="394"/>
                  <a:pt x="352" y="394"/>
                  <a:pt x="352" y="394"/>
                </a:cubicBezTo>
                <a:cubicBezTo>
                  <a:pt x="192" y="394"/>
                  <a:pt x="192" y="394"/>
                  <a:pt x="192" y="394"/>
                </a:cubicBezTo>
                <a:cubicBezTo>
                  <a:pt x="192" y="352"/>
                  <a:pt x="192" y="352"/>
                  <a:pt x="192" y="352"/>
                </a:cubicBezTo>
                <a:cubicBezTo>
                  <a:pt x="192" y="346"/>
                  <a:pt x="187" y="341"/>
                  <a:pt x="181" y="341"/>
                </a:cubicBezTo>
                <a:cubicBezTo>
                  <a:pt x="175" y="341"/>
                  <a:pt x="170" y="346"/>
                  <a:pt x="170" y="352"/>
                </a:cubicBezTo>
                <a:cubicBezTo>
                  <a:pt x="170" y="405"/>
                  <a:pt x="170" y="405"/>
                  <a:pt x="170" y="405"/>
                </a:cubicBezTo>
                <a:cubicBezTo>
                  <a:pt x="170" y="411"/>
                  <a:pt x="175" y="416"/>
                  <a:pt x="181" y="416"/>
                </a:cubicBezTo>
                <a:cubicBezTo>
                  <a:pt x="362" y="416"/>
                  <a:pt x="362" y="416"/>
                  <a:pt x="362" y="416"/>
                </a:cubicBezTo>
                <a:cubicBezTo>
                  <a:pt x="368" y="416"/>
                  <a:pt x="373" y="411"/>
                  <a:pt x="373" y="405"/>
                </a:cubicBezTo>
                <a:lnTo>
                  <a:pt x="373" y="213"/>
                </a:lnTo>
                <a:close/>
                <a:moveTo>
                  <a:pt x="330" y="288"/>
                </a:moveTo>
                <a:cubicBezTo>
                  <a:pt x="330" y="282"/>
                  <a:pt x="326" y="277"/>
                  <a:pt x="320" y="277"/>
                </a:cubicBezTo>
                <a:cubicBezTo>
                  <a:pt x="277" y="277"/>
                  <a:pt x="277" y="277"/>
                  <a:pt x="277" y="277"/>
                </a:cubicBezTo>
                <a:cubicBezTo>
                  <a:pt x="271" y="277"/>
                  <a:pt x="266" y="282"/>
                  <a:pt x="266" y="288"/>
                </a:cubicBezTo>
                <a:cubicBezTo>
                  <a:pt x="266" y="294"/>
                  <a:pt x="271" y="298"/>
                  <a:pt x="277" y="298"/>
                </a:cubicBezTo>
                <a:cubicBezTo>
                  <a:pt x="320" y="298"/>
                  <a:pt x="320" y="298"/>
                  <a:pt x="320" y="298"/>
                </a:cubicBezTo>
                <a:cubicBezTo>
                  <a:pt x="326" y="298"/>
                  <a:pt x="330" y="294"/>
                  <a:pt x="330" y="288"/>
                </a:cubicBezTo>
                <a:close/>
                <a:moveTo>
                  <a:pt x="320" y="320"/>
                </a:moveTo>
                <a:cubicBezTo>
                  <a:pt x="288" y="320"/>
                  <a:pt x="288" y="320"/>
                  <a:pt x="288" y="320"/>
                </a:cubicBezTo>
                <a:cubicBezTo>
                  <a:pt x="282" y="320"/>
                  <a:pt x="277" y="324"/>
                  <a:pt x="277" y="330"/>
                </a:cubicBezTo>
                <a:cubicBezTo>
                  <a:pt x="277" y="336"/>
                  <a:pt x="282" y="341"/>
                  <a:pt x="288" y="341"/>
                </a:cubicBezTo>
                <a:cubicBezTo>
                  <a:pt x="320" y="341"/>
                  <a:pt x="320" y="341"/>
                  <a:pt x="320" y="341"/>
                </a:cubicBezTo>
                <a:cubicBezTo>
                  <a:pt x="326" y="341"/>
                  <a:pt x="330" y="336"/>
                  <a:pt x="330" y="330"/>
                </a:cubicBezTo>
                <a:cubicBezTo>
                  <a:pt x="330" y="324"/>
                  <a:pt x="326" y="320"/>
                  <a:pt x="320" y="32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A2458"/>
              </a:solidFill>
              <a:effectLst/>
              <a:uLnTx/>
              <a:uFillTx/>
              <a:latin typeface="Arial" panose="020B0604020202020204"/>
              <a:ea typeface="+mn-ea"/>
              <a:cs typeface="+mn-cs"/>
            </a:endParaRPr>
          </a:p>
        </p:txBody>
      </p:sp>
      <p:sp>
        <p:nvSpPr>
          <p:cNvPr id="37" name="Office_Fill_11">
            <a:extLst>
              <a:ext uri="{FF2B5EF4-FFF2-40B4-BE49-F238E27FC236}">
                <a16:creationId xmlns:a16="http://schemas.microsoft.com/office/drawing/2014/main" id="{76C9492E-5D74-4A44-A7D8-DD0F407B9E6F}"/>
              </a:ext>
            </a:extLst>
          </p:cNvPr>
          <p:cNvSpPr>
            <a:spLocks noChangeAspect="1" noEditPoints="1"/>
          </p:cNvSpPr>
          <p:nvPr/>
        </p:nvSpPr>
        <p:spPr bwMode="auto">
          <a:xfrm>
            <a:off x="1692173" y="1724276"/>
            <a:ext cx="635000" cy="635000"/>
          </a:xfrm>
          <a:custGeom>
            <a:avLst/>
            <a:gdLst>
              <a:gd name="T0" fmla="*/ 384 w 512"/>
              <a:gd name="T1" fmla="*/ 157 h 512"/>
              <a:gd name="T2" fmla="*/ 384 w 512"/>
              <a:gd name="T3" fmla="*/ 349 h 512"/>
              <a:gd name="T4" fmla="*/ 266 w 512"/>
              <a:gd name="T5" fmla="*/ 348 h 512"/>
              <a:gd name="T6" fmla="*/ 266 w 512"/>
              <a:gd name="T7" fmla="*/ 157 h 512"/>
              <a:gd name="T8" fmla="*/ 384 w 512"/>
              <a:gd name="T9" fmla="*/ 157 h 512"/>
              <a:gd name="T10" fmla="*/ 512 w 512"/>
              <a:gd name="T11" fmla="*/ 256 h 512"/>
              <a:gd name="T12" fmla="*/ 256 w 512"/>
              <a:gd name="T13" fmla="*/ 512 h 512"/>
              <a:gd name="T14" fmla="*/ 0 w 512"/>
              <a:gd name="T15" fmla="*/ 256 h 512"/>
              <a:gd name="T16" fmla="*/ 256 w 512"/>
              <a:gd name="T17" fmla="*/ 0 h 512"/>
              <a:gd name="T18" fmla="*/ 512 w 512"/>
              <a:gd name="T19" fmla="*/ 256 h 512"/>
              <a:gd name="T20" fmla="*/ 405 w 512"/>
              <a:gd name="T21" fmla="*/ 149 h 512"/>
              <a:gd name="T22" fmla="*/ 398 w 512"/>
              <a:gd name="T23" fmla="*/ 139 h 512"/>
              <a:gd name="T24" fmla="*/ 256 w 512"/>
              <a:gd name="T25" fmla="*/ 138 h 512"/>
              <a:gd name="T26" fmla="*/ 114 w 512"/>
              <a:gd name="T27" fmla="*/ 139 h 512"/>
              <a:gd name="T28" fmla="*/ 106 w 512"/>
              <a:gd name="T29" fmla="*/ 149 h 512"/>
              <a:gd name="T30" fmla="*/ 106 w 512"/>
              <a:gd name="T31" fmla="*/ 362 h 512"/>
              <a:gd name="T32" fmla="*/ 111 w 512"/>
              <a:gd name="T33" fmla="*/ 371 h 512"/>
              <a:gd name="T34" fmla="*/ 121 w 512"/>
              <a:gd name="T35" fmla="*/ 372 h 512"/>
              <a:gd name="T36" fmla="*/ 253 w 512"/>
              <a:gd name="T37" fmla="*/ 373 h 512"/>
              <a:gd name="T38" fmla="*/ 256 w 512"/>
              <a:gd name="T39" fmla="*/ 373 h 512"/>
              <a:gd name="T40" fmla="*/ 260 w 512"/>
              <a:gd name="T41" fmla="*/ 372 h 512"/>
              <a:gd name="T42" fmla="*/ 260 w 512"/>
              <a:gd name="T43" fmla="*/ 372 h 512"/>
              <a:gd name="T44" fmla="*/ 391 w 512"/>
              <a:gd name="T45" fmla="*/ 373 h 512"/>
              <a:gd name="T46" fmla="*/ 401 w 512"/>
              <a:gd name="T47" fmla="*/ 371 h 512"/>
              <a:gd name="T48" fmla="*/ 405 w 512"/>
              <a:gd name="T49" fmla="*/ 362 h 512"/>
              <a:gd name="T50" fmla="*/ 405 w 512"/>
              <a:gd name="T51" fmla="*/ 149 h 512"/>
              <a:gd name="T52" fmla="*/ 128 w 512"/>
              <a:gd name="T53" fmla="*/ 157 h 512"/>
              <a:gd name="T54" fmla="*/ 128 w 512"/>
              <a:gd name="T55" fmla="*/ 348 h 512"/>
              <a:gd name="T56" fmla="*/ 245 w 512"/>
              <a:gd name="T57" fmla="*/ 349 h 512"/>
              <a:gd name="T58" fmla="*/ 245 w 512"/>
              <a:gd name="T59" fmla="*/ 157 h 512"/>
              <a:gd name="T60" fmla="*/ 128 w 512"/>
              <a:gd name="T61" fmla="*/ 157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12" h="512">
                <a:moveTo>
                  <a:pt x="384" y="157"/>
                </a:moveTo>
                <a:cubicBezTo>
                  <a:pt x="384" y="349"/>
                  <a:pt x="384" y="349"/>
                  <a:pt x="384" y="349"/>
                </a:cubicBezTo>
                <a:cubicBezTo>
                  <a:pt x="328" y="335"/>
                  <a:pt x="287" y="342"/>
                  <a:pt x="266" y="348"/>
                </a:cubicBezTo>
                <a:cubicBezTo>
                  <a:pt x="266" y="157"/>
                  <a:pt x="266" y="157"/>
                  <a:pt x="266" y="157"/>
                </a:cubicBezTo>
                <a:cubicBezTo>
                  <a:pt x="321" y="144"/>
                  <a:pt x="367" y="153"/>
                  <a:pt x="384" y="157"/>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05" y="149"/>
                </a:moveTo>
                <a:cubicBezTo>
                  <a:pt x="405" y="144"/>
                  <a:pt x="402" y="140"/>
                  <a:pt x="398" y="139"/>
                </a:cubicBezTo>
                <a:cubicBezTo>
                  <a:pt x="395" y="138"/>
                  <a:pt x="334" y="117"/>
                  <a:pt x="256" y="138"/>
                </a:cubicBezTo>
                <a:cubicBezTo>
                  <a:pt x="243" y="133"/>
                  <a:pt x="191" y="120"/>
                  <a:pt x="114" y="139"/>
                </a:cubicBezTo>
                <a:cubicBezTo>
                  <a:pt x="110" y="140"/>
                  <a:pt x="106" y="144"/>
                  <a:pt x="106" y="149"/>
                </a:cubicBezTo>
                <a:cubicBezTo>
                  <a:pt x="106" y="362"/>
                  <a:pt x="106" y="362"/>
                  <a:pt x="106" y="362"/>
                </a:cubicBezTo>
                <a:cubicBezTo>
                  <a:pt x="106" y="366"/>
                  <a:pt x="108" y="369"/>
                  <a:pt x="111" y="371"/>
                </a:cubicBezTo>
                <a:cubicBezTo>
                  <a:pt x="114" y="373"/>
                  <a:pt x="118" y="374"/>
                  <a:pt x="121" y="372"/>
                </a:cubicBezTo>
                <a:cubicBezTo>
                  <a:pt x="122" y="372"/>
                  <a:pt x="178" y="350"/>
                  <a:pt x="253" y="373"/>
                </a:cubicBezTo>
                <a:cubicBezTo>
                  <a:pt x="254" y="373"/>
                  <a:pt x="255" y="373"/>
                  <a:pt x="256" y="373"/>
                </a:cubicBezTo>
                <a:cubicBezTo>
                  <a:pt x="257" y="373"/>
                  <a:pt x="259" y="373"/>
                  <a:pt x="260" y="372"/>
                </a:cubicBezTo>
                <a:cubicBezTo>
                  <a:pt x="260" y="372"/>
                  <a:pt x="260" y="372"/>
                  <a:pt x="260" y="372"/>
                </a:cubicBezTo>
                <a:cubicBezTo>
                  <a:pt x="261" y="372"/>
                  <a:pt x="311" y="350"/>
                  <a:pt x="391" y="373"/>
                </a:cubicBezTo>
                <a:cubicBezTo>
                  <a:pt x="395" y="373"/>
                  <a:pt x="398" y="373"/>
                  <a:pt x="401" y="371"/>
                </a:cubicBezTo>
                <a:cubicBezTo>
                  <a:pt x="403" y="369"/>
                  <a:pt x="405" y="366"/>
                  <a:pt x="405" y="362"/>
                </a:cubicBezTo>
                <a:lnTo>
                  <a:pt x="405" y="149"/>
                </a:lnTo>
                <a:close/>
                <a:moveTo>
                  <a:pt x="128" y="157"/>
                </a:moveTo>
                <a:cubicBezTo>
                  <a:pt x="128" y="348"/>
                  <a:pt x="128" y="348"/>
                  <a:pt x="128" y="348"/>
                </a:cubicBezTo>
                <a:cubicBezTo>
                  <a:pt x="149" y="342"/>
                  <a:pt x="192" y="336"/>
                  <a:pt x="245" y="349"/>
                </a:cubicBezTo>
                <a:cubicBezTo>
                  <a:pt x="245" y="157"/>
                  <a:pt x="245" y="157"/>
                  <a:pt x="245" y="157"/>
                </a:cubicBezTo>
                <a:cubicBezTo>
                  <a:pt x="229" y="153"/>
                  <a:pt x="187" y="144"/>
                  <a:pt x="128" y="157"/>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A2458"/>
              </a:solidFill>
              <a:effectLst/>
              <a:uLnTx/>
              <a:uFillTx/>
              <a:latin typeface="Arial" panose="020B0604020202020204"/>
              <a:ea typeface="+mn-ea"/>
              <a:cs typeface="+mn-cs"/>
            </a:endParaRPr>
          </a:p>
        </p:txBody>
      </p:sp>
      <p:pic>
        <p:nvPicPr>
          <p:cNvPr id="3" name="Graphic 2" descr="Arrow: Rotate right with solid fill">
            <a:extLst>
              <a:ext uri="{FF2B5EF4-FFF2-40B4-BE49-F238E27FC236}">
                <a16:creationId xmlns:a16="http://schemas.microsoft.com/office/drawing/2014/main" id="{8D7BC31F-1D1B-B2C8-C2FC-35B6A2F1E28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p:blipFill>
        <p:spPr>
          <a:xfrm>
            <a:off x="9911480" y="1912379"/>
            <a:ext cx="417742" cy="417742"/>
          </a:xfrm>
          <a:prstGeom prst="rect">
            <a:avLst/>
          </a:prstGeom>
        </p:spPr>
      </p:pic>
      <p:grpSp>
        <p:nvGrpSpPr>
          <p:cNvPr id="4" name="Group 3">
            <a:extLst>
              <a:ext uri="{FF2B5EF4-FFF2-40B4-BE49-F238E27FC236}">
                <a16:creationId xmlns:a16="http://schemas.microsoft.com/office/drawing/2014/main" id="{C4EC14F2-E408-3F30-5057-89DB526601C7}"/>
              </a:ext>
            </a:extLst>
          </p:cNvPr>
          <p:cNvGrpSpPr/>
          <p:nvPr/>
        </p:nvGrpSpPr>
        <p:grpSpPr>
          <a:xfrm>
            <a:off x="6078339" y="5198101"/>
            <a:ext cx="5071968" cy="1017697"/>
            <a:chOff x="838199" y="5126249"/>
            <a:chExt cx="5071968" cy="1017697"/>
          </a:xfrm>
        </p:grpSpPr>
        <p:sp>
          <p:nvSpPr>
            <p:cNvPr id="9" name="Rectangle 8">
              <a:extLst>
                <a:ext uri="{FF2B5EF4-FFF2-40B4-BE49-F238E27FC236}">
                  <a16:creationId xmlns:a16="http://schemas.microsoft.com/office/drawing/2014/main" id="{E8E2D5BF-D28A-E61C-4D98-DC3CCFD9A38B}"/>
                </a:ext>
              </a:extLst>
            </p:cNvPr>
            <p:cNvSpPr/>
            <p:nvPr/>
          </p:nvSpPr>
          <p:spPr>
            <a:xfrm>
              <a:off x="838199" y="5126249"/>
              <a:ext cx="5071968" cy="101769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1" name="Graphic 10" descr="Online meeting with solid fill">
              <a:extLst>
                <a:ext uri="{FF2B5EF4-FFF2-40B4-BE49-F238E27FC236}">
                  <a16:creationId xmlns:a16="http://schemas.microsoft.com/office/drawing/2014/main" id="{17DD0647-D8E8-4EAA-CBA7-DA46A864A22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374325" y="5177897"/>
              <a:ext cx="457200" cy="457200"/>
            </a:xfrm>
            <a:prstGeom prst="rect">
              <a:avLst/>
            </a:prstGeom>
          </p:spPr>
        </p:pic>
        <p:sp>
          <p:nvSpPr>
            <p:cNvPr id="8" name="TextBox 7">
              <a:extLst>
                <a:ext uri="{FF2B5EF4-FFF2-40B4-BE49-F238E27FC236}">
                  <a16:creationId xmlns:a16="http://schemas.microsoft.com/office/drawing/2014/main" id="{AC13F4B3-FB86-0B32-F302-4EE6316275B1}"/>
                </a:ext>
              </a:extLst>
            </p:cNvPr>
            <p:cNvSpPr txBox="1"/>
            <p:nvPr/>
          </p:nvSpPr>
          <p:spPr>
            <a:xfrm>
              <a:off x="931778" y="5265765"/>
              <a:ext cx="444254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0A2458"/>
                  </a:solidFill>
                  <a:effectLst/>
                  <a:uLnTx/>
                  <a:uFillTx/>
                  <a:latin typeface="Georgia" panose="02040502050405020303" pitchFamily="18" charset="0"/>
                  <a:ea typeface="+mn-ea"/>
                  <a:cs typeface="+mn-cs"/>
                </a:rPr>
                <a:t>Websites will include</a:t>
              </a:r>
              <a:r>
                <a:rPr kumimoji="0" lang="en-US" sz="12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Who is making a challenge, basis of the challenge, summary of the challenge, summary of the rebuttals</a:t>
              </a:r>
            </a:p>
          </p:txBody>
        </p:sp>
      </p:grpSp>
      <p:grpSp>
        <p:nvGrpSpPr>
          <p:cNvPr id="5" name="Group 4">
            <a:extLst>
              <a:ext uri="{FF2B5EF4-FFF2-40B4-BE49-F238E27FC236}">
                <a16:creationId xmlns:a16="http://schemas.microsoft.com/office/drawing/2014/main" id="{46A8AFAA-A323-D79A-11D8-5A1341514582}"/>
              </a:ext>
            </a:extLst>
          </p:cNvPr>
          <p:cNvGrpSpPr/>
          <p:nvPr/>
        </p:nvGrpSpPr>
        <p:grpSpPr>
          <a:xfrm>
            <a:off x="541566" y="5198102"/>
            <a:ext cx="5071968" cy="1017697"/>
            <a:chOff x="6188254" y="5126248"/>
            <a:chExt cx="5071968" cy="1017697"/>
          </a:xfrm>
        </p:grpSpPr>
        <p:sp>
          <p:nvSpPr>
            <p:cNvPr id="12" name="Rectangle 11">
              <a:extLst>
                <a:ext uri="{FF2B5EF4-FFF2-40B4-BE49-F238E27FC236}">
                  <a16:creationId xmlns:a16="http://schemas.microsoft.com/office/drawing/2014/main" id="{30458EBA-50BD-F782-1D6B-310ACCB96888}"/>
                </a:ext>
              </a:extLst>
            </p:cNvPr>
            <p:cNvSpPr/>
            <p:nvPr/>
          </p:nvSpPr>
          <p:spPr>
            <a:xfrm>
              <a:off x="6188254" y="5126248"/>
              <a:ext cx="5071968" cy="1017697"/>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pic>
          <p:nvPicPr>
            <p:cNvPr id="13" name="Graphic 12" descr="Users with solid fill">
              <a:extLst>
                <a:ext uri="{FF2B5EF4-FFF2-40B4-BE49-F238E27FC236}">
                  <a16:creationId xmlns:a16="http://schemas.microsoft.com/office/drawing/2014/main" id="{9B84F7CF-CD7D-D109-6991-B8D47FAD902A}"/>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p:blipFill>
          <p:spPr>
            <a:xfrm>
              <a:off x="10724380" y="5177896"/>
              <a:ext cx="457200" cy="457200"/>
            </a:xfrm>
            <a:prstGeom prst="rect">
              <a:avLst/>
            </a:prstGeom>
          </p:spPr>
        </p:pic>
        <p:sp>
          <p:nvSpPr>
            <p:cNvPr id="14" name="TextBox 13">
              <a:extLst>
                <a:ext uri="{FF2B5EF4-FFF2-40B4-BE49-F238E27FC236}">
                  <a16:creationId xmlns:a16="http://schemas.microsoft.com/office/drawing/2014/main" id="{4B7538B9-608C-43FC-B896-D725A7F520F9}"/>
                </a:ext>
              </a:extLst>
            </p:cNvPr>
            <p:cNvSpPr txBox="1"/>
            <p:nvPr/>
          </p:nvSpPr>
          <p:spPr>
            <a:xfrm>
              <a:off x="6281833" y="5255857"/>
              <a:ext cx="4442547" cy="86177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solidFill>
                    <a:srgbClr val="0A2458"/>
                  </a:solidFill>
                  <a:latin typeface="Georgia" panose="02040502050405020303" pitchFamily="18" charset="0"/>
                </a:rPr>
                <a:t>To keep challengers informed: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a:latin typeface="Georgia"/>
                  <a:ea typeface="Arial" panose="020B0604020202020204" pitchFamily="34" charset="0"/>
                  <a:cs typeface="Arial"/>
                </a:rPr>
                <a:t>States and Territories will set up public-facing websites to accept challenges during the BEAD Challenge Process and inform challengers of deadlines. </a:t>
              </a:r>
              <a:endPar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grpSp>
    </p:spTree>
    <p:extLst>
      <p:ext uri="{BB962C8B-B14F-4D97-AF65-F5344CB8AC3E}">
        <p14:creationId xmlns:p14="http://schemas.microsoft.com/office/powerpoint/2010/main" val="3650603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B95403B6-D41A-4F12-B6C5-8E8CDD645323}"/>
              </a:ext>
            </a:extLst>
          </p:cNvPr>
          <p:cNvSpPr/>
          <p:nvPr/>
        </p:nvSpPr>
        <p:spPr>
          <a:xfrm>
            <a:off x="6096000" y="1655971"/>
            <a:ext cx="5349766" cy="4478741"/>
          </a:xfrm>
          <a:prstGeom prst="rect">
            <a:avLst/>
          </a:prstGeom>
          <a:solidFill>
            <a:schemeClr val="bg1">
              <a:lumMod val="9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7" name="Title 6">
            <a:extLst>
              <a:ext uri="{FF2B5EF4-FFF2-40B4-BE49-F238E27FC236}">
                <a16:creationId xmlns:a16="http://schemas.microsoft.com/office/drawing/2014/main" id="{14E964D6-7E37-4104-A02D-B2087CC6636B}"/>
              </a:ext>
            </a:extLst>
          </p:cNvPr>
          <p:cNvSpPr>
            <a:spLocks noGrp="1"/>
          </p:cNvSpPr>
          <p:nvPr>
            <p:ph type="title"/>
          </p:nvPr>
        </p:nvSpPr>
        <p:spPr>
          <a:xfrm>
            <a:off x="838200" y="429768"/>
            <a:ext cx="8229600" cy="387798"/>
          </a:xfrm>
        </p:spPr>
        <p:txBody>
          <a:bodyPr/>
          <a:lstStyle/>
          <a:p>
            <a:r>
              <a:rPr lang="en-US">
                <a:latin typeface="Georgia"/>
                <a:cs typeface="Arial"/>
              </a:rPr>
              <a:t>What Happens After the Challenge Process?</a:t>
            </a:r>
          </a:p>
        </p:txBody>
      </p:sp>
      <p:grpSp>
        <p:nvGrpSpPr>
          <p:cNvPr id="28" name="Financial_Fill_6">
            <a:extLst>
              <a:ext uri="{FF2B5EF4-FFF2-40B4-BE49-F238E27FC236}">
                <a16:creationId xmlns:a16="http://schemas.microsoft.com/office/drawing/2014/main" id="{8CDE7ACE-B383-4F94-9EC2-62A43AC0C69B}"/>
              </a:ext>
            </a:extLst>
          </p:cNvPr>
          <p:cNvGrpSpPr>
            <a:grpSpLocks noChangeAspect="1"/>
          </p:cNvGrpSpPr>
          <p:nvPr/>
        </p:nvGrpSpPr>
        <p:grpSpPr bwMode="auto">
          <a:xfrm>
            <a:off x="6996" y="1195"/>
            <a:ext cx="340" cy="340"/>
            <a:chOff x="6996" y="1195"/>
            <a:chExt cx="340" cy="340"/>
          </a:xfrm>
          <a:solidFill>
            <a:schemeClr val="accent4"/>
          </a:solidFill>
        </p:grpSpPr>
        <p:sp>
          <p:nvSpPr>
            <p:cNvPr id="29" name="Freeform 375">
              <a:extLst>
                <a:ext uri="{FF2B5EF4-FFF2-40B4-BE49-F238E27FC236}">
                  <a16:creationId xmlns:a16="http://schemas.microsoft.com/office/drawing/2014/main" id="{56C506C5-41C9-431B-B5C0-BC56AC0AC389}"/>
                </a:ext>
              </a:extLst>
            </p:cNvPr>
            <p:cNvSpPr>
              <a:spLocks/>
            </p:cNvSpPr>
            <p:nvPr/>
          </p:nvSpPr>
          <p:spPr bwMode="auto">
            <a:xfrm>
              <a:off x="7130" y="1287"/>
              <a:ext cx="29" cy="70"/>
            </a:xfrm>
            <a:custGeom>
              <a:avLst/>
              <a:gdLst>
                <a:gd name="T0" fmla="*/ 0 w 43"/>
                <a:gd name="T1" fmla="*/ 53 h 105"/>
                <a:gd name="T2" fmla="*/ 43 w 43"/>
                <a:gd name="T3" fmla="*/ 105 h 105"/>
                <a:gd name="T4" fmla="*/ 43 w 43"/>
                <a:gd name="T5" fmla="*/ 0 h 105"/>
                <a:gd name="T6" fmla="*/ 0 w 43"/>
                <a:gd name="T7" fmla="*/ 53 h 105"/>
              </a:gdLst>
              <a:ahLst/>
              <a:cxnLst>
                <a:cxn ang="0">
                  <a:pos x="T0" y="T1"/>
                </a:cxn>
                <a:cxn ang="0">
                  <a:pos x="T2" y="T3"/>
                </a:cxn>
                <a:cxn ang="0">
                  <a:pos x="T4" y="T5"/>
                </a:cxn>
                <a:cxn ang="0">
                  <a:pos x="T6" y="T7"/>
                </a:cxn>
              </a:cxnLst>
              <a:rect l="0" t="0" r="r" b="b"/>
              <a:pathLst>
                <a:path w="43" h="105">
                  <a:moveTo>
                    <a:pt x="0" y="53"/>
                  </a:moveTo>
                  <a:cubicBezTo>
                    <a:pt x="0" y="78"/>
                    <a:pt x="19" y="100"/>
                    <a:pt x="43" y="105"/>
                  </a:cubicBezTo>
                  <a:cubicBezTo>
                    <a:pt x="43" y="0"/>
                    <a:pt x="43" y="0"/>
                    <a:pt x="43" y="0"/>
                  </a:cubicBezTo>
                  <a:cubicBezTo>
                    <a:pt x="19" y="5"/>
                    <a:pt x="0" y="27"/>
                    <a:pt x="0" y="53"/>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A2458"/>
                </a:solidFill>
                <a:effectLst/>
                <a:uLnTx/>
                <a:uFillTx/>
                <a:latin typeface="Arial" panose="020B0604020202020204"/>
                <a:ea typeface="+mn-ea"/>
                <a:cs typeface="+mn-cs"/>
              </a:endParaRPr>
            </a:p>
          </p:txBody>
        </p:sp>
        <p:sp>
          <p:nvSpPr>
            <p:cNvPr id="30" name="Freeform 376">
              <a:extLst>
                <a:ext uri="{FF2B5EF4-FFF2-40B4-BE49-F238E27FC236}">
                  <a16:creationId xmlns:a16="http://schemas.microsoft.com/office/drawing/2014/main" id="{96B988A9-CC6D-468A-8185-E42336EB02A0}"/>
                </a:ext>
              </a:extLst>
            </p:cNvPr>
            <p:cNvSpPr>
              <a:spLocks/>
            </p:cNvSpPr>
            <p:nvPr/>
          </p:nvSpPr>
          <p:spPr bwMode="auto">
            <a:xfrm>
              <a:off x="7173" y="1372"/>
              <a:ext cx="28" cy="70"/>
            </a:xfrm>
            <a:custGeom>
              <a:avLst/>
              <a:gdLst>
                <a:gd name="T0" fmla="*/ 0 w 43"/>
                <a:gd name="T1" fmla="*/ 0 h 105"/>
                <a:gd name="T2" fmla="*/ 0 w 43"/>
                <a:gd name="T3" fmla="*/ 105 h 105"/>
                <a:gd name="T4" fmla="*/ 43 w 43"/>
                <a:gd name="T5" fmla="*/ 53 h 105"/>
                <a:gd name="T6" fmla="*/ 0 w 43"/>
                <a:gd name="T7" fmla="*/ 0 h 105"/>
              </a:gdLst>
              <a:ahLst/>
              <a:cxnLst>
                <a:cxn ang="0">
                  <a:pos x="T0" y="T1"/>
                </a:cxn>
                <a:cxn ang="0">
                  <a:pos x="T2" y="T3"/>
                </a:cxn>
                <a:cxn ang="0">
                  <a:pos x="T4" y="T5"/>
                </a:cxn>
                <a:cxn ang="0">
                  <a:pos x="T6" y="T7"/>
                </a:cxn>
              </a:cxnLst>
              <a:rect l="0" t="0" r="r" b="b"/>
              <a:pathLst>
                <a:path w="43" h="105">
                  <a:moveTo>
                    <a:pt x="0" y="0"/>
                  </a:moveTo>
                  <a:cubicBezTo>
                    <a:pt x="0" y="105"/>
                    <a:pt x="0" y="105"/>
                    <a:pt x="0" y="105"/>
                  </a:cubicBezTo>
                  <a:cubicBezTo>
                    <a:pt x="25" y="100"/>
                    <a:pt x="43" y="78"/>
                    <a:pt x="43" y="53"/>
                  </a:cubicBezTo>
                  <a:cubicBezTo>
                    <a:pt x="43" y="27"/>
                    <a:pt x="25" y="5"/>
                    <a:pt x="0" y="0"/>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A2458"/>
                </a:solidFill>
                <a:effectLst/>
                <a:uLnTx/>
                <a:uFillTx/>
                <a:latin typeface="Arial" panose="020B0604020202020204"/>
                <a:ea typeface="+mn-ea"/>
                <a:cs typeface="+mn-cs"/>
              </a:endParaRPr>
            </a:p>
          </p:txBody>
        </p:sp>
        <p:sp>
          <p:nvSpPr>
            <p:cNvPr id="31" name="Freeform 377">
              <a:extLst>
                <a:ext uri="{FF2B5EF4-FFF2-40B4-BE49-F238E27FC236}">
                  <a16:creationId xmlns:a16="http://schemas.microsoft.com/office/drawing/2014/main" id="{6F5453CD-9BBF-480E-910A-DBE47BE0923C}"/>
                </a:ext>
              </a:extLst>
            </p:cNvPr>
            <p:cNvSpPr>
              <a:spLocks noEditPoints="1"/>
            </p:cNvSpPr>
            <p:nvPr/>
          </p:nvSpPr>
          <p:spPr bwMode="auto">
            <a:xfrm>
              <a:off x="6996" y="1195"/>
              <a:ext cx="340" cy="34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266 w 512"/>
                <a:gd name="T11" fmla="*/ 393 h 512"/>
                <a:gd name="T12" fmla="*/ 266 w 512"/>
                <a:gd name="T13" fmla="*/ 416 h 512"/>
                <a:gd name="T14" fmla="*/ 256 w 512"/>
                <a:gd name="T15" fmla="*/ 426 h 512"/>
                <a:gd name="T16" fmla="*/ 245 w 512"/>
                <a:gd name="T17" fmla="*/ 416 h 512"/>
                <a:gd name="T18" fmla="*/ 245 w 512"/>
                <a:gd name="T19" fmla="*/ 393 h 512"/>
                <a:gd name="T20" fmla="*/ 185 w 512"/>
                <a:gd name="T21" fmla="*/ 345 h 512"/>
                <a:gd name="T22" fmla="*/ 192 w 512"/>
                <a:gd name="T23" fmla="*/ 331 h 512"/>
                <a:gd name="T24" fmla="*/ 205 w 512"/>
                <a:gd name="T25" fmla="*/ 337 h 512"/>
                <a:gd name="T26" fmla="*/ 245 w 512"/>
                <a:gd name="T27" fmla="*/ 372 h 512"/>
                <a:gd name="T28" fmla="*/ 245 w 512"/>
                <a:gd name="T29" fmla="*/ 265 h 512"/>
                <a:gd name="T30" fmla="*/ 181 w 512"/>
                <a:gd name="T31" fmla="*/ 192 h 512"/>
                <a:gd name="T32" fmla="*/ 245 w 512"/>
                <a:gd name="T33" fmla="*/ 118 h 512"/>
                <a:gd name="T34" fmla="*/ 245 w 512"/>
                <a:gd name="T35" fmla="*/ 106 h 512"/>
                <a:gd name="T36" fmla="*/ 256 w 512"/>
                <a:gd name="T37" fmla="*/ 96 h 512"/>
                <a:gd name="T38" fmla="*/ 266 w 512"/>
                <a:gd name="T39" fmla="*/ 106 h 512"/>
                <a:gd name="T40" fmla="*/ 266 w 512"/>
                <a:gd name="T41" fmla="*/ 118 h 512"/>
                <a:gd name="T42" fmla="*/ 320 w 512"/>
                <a:gd name="T43" fmla="*/ 154 h 512"/>
                <a:gd name="T44" fmla="*/ 316 w 512"/>
                <a:gd name="T45" fmla="*/ 169 h 512"/>
                <a:gd name="T46" fmla="*/ 302 w 512"/>
                <a:gd name="T47" fmla="*/ 165 h 512"/>
                <a:gd name="T48" fmla="*/ 266 w 512"/>
                <a:gd name="T49" fmla="*/ 140 h 512"/>
                <a:gd name="T50" fmla="*/ 266 w 512"/>
                <a:gd name="T51" fmla="*/ 246 h 512"/>
                <a:gd name="T52" fmla="*/ 330 w 512"/>
                <a:gd name="T53" fmla="*/ 320 h 512"/>
                <a:gd name="T54" fmla="*/ 266 w 512"/>
                <a:gd name="T55" fmla="*/ 393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266" y="393"/>
                  </a:moveTo>
                  <a:cubicBezTo>
                    <a:pt x="266" y="416"/>
                    <a:pt x="266" y="416"/>
                    <a:pt x="266" y="416"/>
                  </a:cubicBezTo>
                  <a:cubicBezTo>
                    <a:pt x="266" y="422"/>
                    <a:pt x="262" y="426"/>
                    <a:pt x="256" y="426"/>
                  </a:cubicBezTo>
                  <a:cubicBezTo>
                    <a:pt x="250" y="426"/>
                    <a:pt x="245" y="422"/>
                    <a:pt x="245" y="416"/>
                  </a:cubicBezTo>
                  <a:cubicBezTo>
                    <a:pt x="245" y="393"/>
                    <a:pt x="245" y="393"/>
                    <a:pt x="245" y="393"/>
                  </a:cubicBezTo>
                  <a:cubicBezTo>
                    <a:pt x="218" y="390"/>
                    <a:pt x="195" y="371"/>
                    <a:pt x="185" y="345"/>
                  </a:cubicBezTo>
                  <a:cubicBezTo>
                    <a:pt x="183" y="339"/>
                    <a:pt x="186" y="333"/>
                    <a:pt x="192" y="331"/>
                  </a:cubicBezTo>
                  <a:cubicBezTo>
                    <a:pt x="197" y="329"/>
                    <a:pt x="203" y="332"/>
                    <a:pt x="205" y="337"/>
                  </a:cubicBezTo>
                  <a:cubicBezTo>
                    <a:pt x="212" y="355"/>
                    <a:pt x="227" y="368"/>
                    <a:pt x="245" y="372"/>
                  </a:cubicBezTo>
                  <a:cubicBezTo>
                    <a:pt x="245" y="265"/>
                    <a:pt x="245" y="265"/>
                    <a:pt x="245" y="265"/>
                  </a:cubicBezTo>
                  <a:cubicBezTo>
                    <a:pt x="209" y="260"/>
                    <a:pt x="181" y="229"/>
                    <a:pt x="181" y="192"/>
                  </a:cubicBezTo>
                  <a:cubicBezTo>
                    <a:pt x="181" y="154"/>
                    <a:pt x="209" y="123"/>
                    <a:pt x="245" y="118"/>
                  </a:cubicBezTo>
                  <a:cubicBezTo>
                    <a:pt x="245" y="106"/>
                    <a:pt x="245" y="106"/>
                    <a:pt x="245" y="106"/>
                  </a:cubicBezTo>
                  <a:cubicBezTo>
                    <a:pt x="245" y="100"/>
                    <a:pt x="250" y="96"/>
                    <a:pt x="256" y="96"/>
                  </a:cubicBezTo>
                  <a:cubicBezTo>
                    <a:pt x="262" y="96"/>
                    <a:pt x="266" y="100"/>
                    <a:pt x="266" y="106"/>
                  </a:cubicBezTo>
                  <a:cubicBezTo>
                    <a:pt x="266" y="118"/>
                    <a:pt x="266" y="118"/>
                    <a:pt x="266" y="118"/>
                  </a:cubicBezTo>
                  <a:cubicBezTo>
                    <a:pt x="289" y="121"/>
                    <a:pt x="309" y="134"/>
                    <a:pt x="320" y="154"/>
                  </a:cubicBezTo>
                  <a:cubicBezTo>
                    <a:pt x="323" y="159"/>
                    <a:pt x="322" y="166"/>
                    <a:pt x="316" y="169"/>
                  </a:cubicBezTo>
                  <a:cubicBezTo>
                    <a:pt x="311" y="172"/>
                    <a:pt x="305" y="170"/>
                    <a:pt x="302" y="165"/>
                  </a:cubicBezTo>
                  <a:cubicBezTo>
                    <a:pt x="294" y="152"/>
                    <a:pt x="281" y="143"/>
                    <a:pt x="266" y="140"/>
                  </a:cubicBezTo>
                  <a:cubicBezTo>
                    <a:pt x="266" y="246"/>
                    <a:pt x="266" y="246"/>
                    <a:pt x="266" y="246"/>
                  </a:cubicBezTo>
                  <a:cubicBezTo>
                    <a:pt x="302" y="251"/>
                    <a:pt x="330" y="282"/>
                    <a:pt x="330" y="320"/>
                  </a:cubicBezTo>
                  <a:cubicBezTo>
                    <a:pt x="330" y="357"/>
                    <a:pt x="302" y="388"/>
                    <a:pt x="266" y="393"/>
                  </a:cubicBezTo>
                  <a:close/>
                </a:path>
              </a:pathLst>
            </a:custGeom>
            <a:solidFill>
              <a:schemeClr val="accent4"/>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A2458"/>
                </a:solidFill>
                <a:effectLst/>
                <a:uLnTx/>
                <a:uFillTx/>
                <a:latin typeface="Arial" panose="020B0604020202020204"/>
                <a:ea typeface="+mn-ea"/>
                <a:cs typeface="+mn-cs"/>
              </a:endParaRPr>
            </a:p>
          </p:txBody>
        </p:sp>
      </p:grpSp>
      <p:sp>
        <p:nvSpPr>
          <p:cNvPr id="13" name="Content Placeholder 1">
            <a:extLst>
              <a:ext uri="{FF2B5EF4-FFF2-40B4-BE49-F238E27FC236}">
                <a16:creationId xmlns:a16="http://schemas.microsoft.com/office/drawing/2014/main" id="{233068CB-4065-4CCA-BADE-716F7E1944E2}"/>
              </a:ext>
            </a:extLst>
          </p:cNvPr>
          <p:cNvSpPr txBox="1">
            <a:spLocks/>
          </p:cNvSpPr>
          <p:nvPr/>
        </p:nvSpPr>
        <p:spPr>
          <a:xfrm>
            <a:off x="836676" y="1069848"/>
            <a:ext cx="10518648" cy="586122"/>
          </a:xfrm>
          <a:prstGeom prst="rect">
            <a:avLst/>
          </a:prstGeom>
        </p:spPr>
        <p:txBody>
          <a:bodyPr wrap="square" lIns="91440" tIns="0" rIns="0" bIns="0" anchor="t">
            <a:spAutoFit/>
          </a:bodyPr>
          <a:lstStyle>
            <a:lvl1pPr marL="228600" indent="-228600" algn="l" defTabSz="914400" rtl="0" eaLnBrk="1" latinLnBrk="0" hangingPunct="1">
              <a:lnSpc>
                <a:spcPct val="125000"/>
              </a:lnSpc>
              <a:spcBef>
                <a:spcPts val="10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6858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11430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16002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20574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A2458"/>
                </a:solidFill>
                <a:effectLst/>
                <a:uLnTx/>
                <a:uFillTx/>
                <a:latin typeface="Georgia"/>
                <a:ea typeface="Arial" panose="020B0604020202020204" pitchFamily="34" charset="0"/>
                <a:cs typeface="Arial"/>
              </a:rPr>
              <a:t>After the BEAD Challenge Process is completed, Eligible Entities send the final determinations of each unserved location, underserved location, and CAIs to NTIA for approval. </a:t>
            </a:r>
            <a:endParaRPr kumimoji="0" lang="en-US" sz="1600" b="1" i="0" u="none" strike="noStrike" kern="1200" cap="none" spc="0" normalizeH="0" baseline="0" noProof="0">
              <a:ln>
                <a:noFill/>
              </a:ln>
              <a:solidFill>
                <a:srgbClr val="0A2458"/>
              </a:solidFill>
              <a:effectLst/>
              <a:uLnTx/>
              <a:uFillTx/>
              <a:latin typeface="Arial"/>
              <a:cs typeface="Arial" panose="020B0604020202020204" pitchFamily="34" charset="0"/>
            </a:endParaRPr>
          </a:p>
        </p:txBody>
      </p:sp>
      <p:sp>
        <p:nvSpPr>
          <p:cNvPr id="14" name="TextBox 13">
            <a:extLst>
              <a:ext uri="{FF2B5EF4-FFF2-40B4-BE49-F238E27FC236}">
                <a16:creationId xmlns:a16="http://schemas.microsoft.com/office/drawing/2014/main" id="{43AB646B-BE35-4322-90B4-EA32ABD5018E}"/>
              </a:ext>
            </a:extLst>
          </p:cNvPr>
          <p:cNvSpPr txBox="1"/>
          <p:nvPr/>
        </p:nvSpPr>
        <p:spPr>
          <a:xfrm>
            <a:off x="853872" y="1955782"/>
            <a:ext cx="4628373" cy="3975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1" i="0" u="none" strike="noStrike" kern="1200" cap="none" spc="300" normalizeH="0" baseline="0" noProof="0">
                <a:ln>
                  <a:noFill/>
                </a:ln>
                <a:solidFill>
                  <a:srgbClr val="0A2458"/>
                </a:solidFill>
                <a:effectLst/>
                <a:uLnTx/>
                <a:uFillTx/>
                <a:latin typeface="Arial" panose="020B0604020202020204"/>
                <a:ea typeface="+mn-ea"/>
                <a:cs typeface="+mn-cs"/>
              </a:rPr>
              <a:t>WHAT WILL STATES BE DOING?</a:t>
            </a:r>
            <a:endParaRPr kumimoji="0" lang="en-US" sz="1400" b="0" i="0" u="none" strike="noStrike" kern="1200" cap="none" spc="300" normalizeH="0" baseline="0" noProof="0">
              <a:ln>
                <a:noFill/>
              </a:ln>
              <a:solidFill>
                <a:srgbClr val="0A2458"/>
              </a:solidFill>
              <a:effectLst/>
              <a:uLnTx/>
              <a:uFillTx/>
              <a:latin typeface="Arial" panose="020B0604020202020204"/>
              <a:ea typeface="+mn-ea"/>
              <a:cs typeface="+mn-cs"/>
            </a:endParaRPr>
          </a:p>
          <a:p>
            <a:pPr marL="285750" marR="0" lvl="0" indent="-285750" algn="l" defTabSz="914400" rtl="0" eaLnBrk="1" fontAlgn="auto" latinLnBrk="0" hangingPunct="1">
              <a:lnSpc>
                <a:spcPct val="125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After resolving each challenge and at least 60 days before allocating grant funds for network deployment, the state/territory </a:t>
            </a:r>
            <a:r>
              <a:rPr kumimoji="0" lang="en-US" sz="1400" b="1" i="0" u="none" strike="noStrike" kern="1200" cap="none" spc="0" normalizeH="0" baseline="0" noProof="0">
                <a:ln>
                  <a:noFill/>
                </a:ln>
                <a:solidFill>
                  <a:srgbClr val="0A2458"/>
                </a:solidFill>
                <a:effectLst/>
                <a:uLnTx/>
                <a:uFillTx/>
                <a:latin typeface="Georgia" panose="02040502050405020303" pitchFamily="18" charset="0"/>
                <a:ea typeface="+mn-ea"/>
                <a:cs typeface="+mn-cs"/>
              </a:rPr>
              <a:t>must provide public notice of the final classification </a:t>
            </a:r>
            <a:r>
              <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of each:</a:t>
            </a:r>
          </a:p>
          <a:p>
            <a:pPr marL="742950" marR="0" lvl="1" indent="-285750" algn="l" defTabSz="914400" rtl="0" eaLnBrk="1" fontAlgn="auto" latinLnBrk="0" hangingPunct="1">
              <a:lnSpc>
                <a:spcPct val="125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Unserved location</a:t>
            </a:r>
          </a:p>
          <a:p>
            <a:pPr marL="742950" marR="0" lvl="1" indent="-285750" algn="l" defTabSz="914400" rtl="0" eaLnBrk="1" fontAlgn="auto" latinLnBrk="0" hangingPunct="1">
              <a:lnSpc>
                <a:spcPct val="125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Underserved location</a:t>
            </a:r>
          </a:p>
          <a:p>
            <a:pPr marL="742950" marR="0" lvl="1" indent="-285750" algn="l" defTabSz="914400" rtl="0" eaLnBrk="1" fontAlgn="auto" latinLnBrk="0" hangingPunct="1">
              <a:lnSpc>
                <a:spcPct val="125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Eligible Community Anchor Institution within the jurisdiction of the state/territory</a:t>
            </a:r>
          </a:p>
          <a:p>
            <a:pPr marL="285750" marR="0" lvl="0" indent="-285750" algn="l" defTabSz="914400" rtl="0" eaLnBrk="1" fontAlgn="auto" latinLnBrk="0" hangingPunct="1">
              <a:lnSpc>
                <a:spcPct val="125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States and Territories must also </a:t>
            </a:r>
            <a:r>
              <a:rPr kumimoji="0" lang="en-US" sz="1400" b="1" i="0" u="none" strike="noStrike" kern="1200" cap="none" spc="0" normalizeH="0" baseline="0" noProof="0">
                <a:ln>
                  <a:noFill/>
                </a:ln>
                <a:solidFill>
                  <a:srgbClr val="0A2458"/>
                </a:solidFill>
                <a:effectLst/>
                <a:uLnTx/>
                <a:uFillTx/>
                <a:latin typeface="Georgia" panose="02040502050405020303" pitchFamily="18" charset="0"/>
                <a:ea typeface="+mn-ea"/>
                <a:cs typeface="+mn-cs"/>
              </a:rPr>
              <a:t>notify NTIA of any modifications to the Initial Proposal </a:t>
            </a:r>
            <a:r>
              <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that are necessitated by successful challenges to its initial determinations.</a:t>
            </a:r>
          </a:p>
        </p:txBody>
      </p:sp>
      <p:cxnSp>
        <p:nvCxnSpPr>
          <p:cNvPr id="16" name="Straight Connector 15">
            <a:extLst>
              <a:ext uri="{FF2B5EF4-FFF2-40B4-BE49-F238E27FC236}">
                <a16:creationId xmlns:a16="http://schemas.microsoft.com/office/drawing/2014/main" id="{F7ACBEC7-38CE-4B77-A5FF-271258E9315B}"/>
              </a:ext>
            </a:extLst>
          </p:cNvPr>
          <p:cNvCxnSpPr>
            <a:cxnSpLocks/>
          </p:cNvCxnSpPr>
          <p:nvPr/>
        </p:nvCxnSpPr>
        <p:spPr>
          <a:xfrm>
            <a:off x="853873" y="1820916"/>
            <a:ext cx="13203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7B7BCE26-E613-44F0-8254-8FB0AA205F42}"/>
              </a:ext>
            </a:extLst>
          </p:cNvPr>
          <p:cNvSpPr txBox="1"/>
          <p:nvPr/>
        </p:nvSpPr>
        <p:spPr>
          <a:xfrm>
            <a:off x="6344558" y="1955782"/>
            <a:ext cx="5101208" cy="2959656"/>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1400" b="1" i="0" u="none" strike="noStrike" kern="1200" cap="none" spc="300" normalizeH="0" baseline="0" noProof="0">
                <a:ln>
                  <a:noFill/>
                </a:ln>
                <a:solidFill>
                  <a:srgbClr val="0A2458"/>
                </a:solidFill>
                <a:effectLst/>
                <a:uLnTx/>
                <a:uFillTx/>
                <a:latin typeface="Arial" panose="020B0604020202020204"/>
                <a:ea typeface="+mn-ea"/>
                <a:cs typeface="+mn-cs"/>
              </a:rPr>
              <a:t>WHAT SHOULD CHALLENGERS BE DOING?</a:t>
            </a:r>
            <a:endParaRPr kumimoji="0" lang="en-US" sz="1400" b="0" i="0" u="none" strike="noStrike" kern="1200" cap="none" spc="300" normalizeH="0" baseline="0" noProof="0">
              <a:ln>
                <a:noFill/>
              </a:ln>
              <a:solidFill>
                <a:srgbClr val="0A2458"/>
              </a:solidFill>
              <a:effectLst/>
              <a:uLnTx/>
              <a:uFillTx/>
              <a:latin typeface="Arial" panose="020B0604020202020204"/>
              <a:ea typeface="+mn-ea"/>
              <a:cs typeface="+mn-cs"/>
            </a:endParaRPr>
          </a:p>
          <a:p>
            <a:pPr marL="285750" marR="0" lvl="0" indent="-285750" algn="l" defTabSz="914400" rtl="0" eaLnBrk="1" fontAlgn="auto" latinLnBrk="0" hangingPunct="1">
              <a:lnSpc>
                <a:spcPct val="125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Eligible Challengers should pay attention to their State/Territory Broadband Office and </a:t>
            </a:r>
            <a:r>
              <a:rPr kumimoji="0" lang="en-US" sz="1400" b="1" i="0" u="none" strike="noStrike" kern="1200" cap="none" spc="0" normalizeH="0" baseline="0" noProof="0">
                <a:ln>
                  <a:noFill/>
                </a:ln>
                <a:solidFill>
                  <a:srgbClr val="0A2458"/>
                </a:solidFill>
                <a:effectLst/>
                <a:uLnTx/>
                <a:uFillTx/>
                <a:latin typeface="Georgia" panose="02040502050405020303" pitchFamily="18" charset="0"/>
                <a:ea typeface="+mn-ea"/>
                <a:cs typeface="+mn-cs"/>
              </a:rPr>
              <a:t>be on the lookout for the public notice of final classification</a:t>
            </a:r>
            <a:r>
              <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a:t>
            </a:r>
          </a:p>
          <a:p>
            <a:pPr marL="285750" marR="0" lvl="0" indent="-285750" algn="l" defTabSz="914400" rtl="0" eaLnBrk="1" fontAlgn="auto" latinLnBrk="0" hangingPunct="1">
              <a:lnSpc>
                <a:spcPct val="125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Once Eligible Entities have provided public notice of their final classifications, challengers should </a:t>
            </a:r>
            <a:r>
              <a:rPr kumimoji="0" lang="en-US" sz="1400" b="1" i="0" u="none" strike="noStrike" kern="1200" cap="none" spc="0" normalizeH="0" baseline="0" noProof="0">
                <a:ln>
                  <a:noFill/>
                </a:ln>
                <a:solidFill>
                  <a:srgbClr val="0A2458"/>
                </a:solidFill>
                <a:effectLst/>
                <a:uLnTx/>
                <a:uFillTx/>
                <a:latin typeface="Georgia" panose="02040502050405020303" pitchFamily="18" charset="0"/>
                <a:ea typeface="+mn-ea"/>
                <a:cs typeface="+mn-cs"/>
              </a:rPr>
              <a:t>review the published data.</a:t>
            </a:r>
            <a:endParaRPr kumimoji="0" lang="en-US" sz="14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a:p>
            <a:pPr marL="285750" marR="0" lvl="0" indent="-285750" algn="l" defTabSz="914400" rtl="0" eaLnBrk="1" fontAlgn="auto" latinLnBrk="0" hangingPunct="1">
              <a:lnSpc>
                <a:spcPct val="125000"/>
              </a:lnSpc>
              <a:spcBef>
                <a:spcPts val="0"/>
              </a:spcBef>
              <a:spcAft>
                <a:spcPts val="600"/>
              </a:spcAft>
              <a:buClrTx/>
              <a:buSzTx/>
              <a:buFont typeface="Arial" panose="020B0604020202020204" pitchFamily="34" charset="0"/>
              <a:buChar char="•"/>
              <a:tabLst/>
              <a:defRPr/>
            </a:pPr>
            <a:r>
              <a:rPr kumimoji="0" lang="en-US" sz="1400" b="0" i="0" u="none" strike="noStrike" kern="1200" cap="none" spc="0" normalizeH="0" baseline="0" noProof="0">
                <a:ln>
                  <a:noFill/>
                </a:ln>
                <a:solidFill>
                  <a:srgbClr val="0A2458"/>
                </a:solidFill>
                <a:effectLst/>
                <a:uLnTx/>
                <a:uFillTx/>
                <a:latin typeface="Georgia"/>
                <a:ea typeface="+mn-ea"/>
                <a:cs typeface="+mn-cs"/>
              </a:rPr>
              <a:t>This list will be used for the next step in allocating BEAD funds, the </a:t>
            </a:r>
            <a:r>
              <a:rPr kumimoji="0" lang="en-US" sz="1400" b="1" i="0" u="none" strike="noStrike" kern="1200" cap="none" spc="0" normalizeH="0" baseline="0" noProof="0">
                <a:ln>
                  <a:noFill/>
                </a:ln>
                <a:solidFill>
                  <a:srgbClr val="0A2458"/>
                </a:solidFill>
                <a:effectLst/>
                <a:uLnTx/>
                <a:uFillTx/>
                <a:latin typeface="Georgia"/>
                <a:ea typeface="+mn-ea"/>
                <a:cs typeface="+mn-cs"/>
              </a:rPr>
              <a:t>subgrantee selection process</a:t>
            </a:r>
            <a:r>
              <a:rPr kumimoji="0" lang="en-US" sz="1400" b="0" i="0" u="none" strike="noStrike" kern="1200" cap="none" spc="0" normalizeH="0" baseline="0" noProof="0">
                <a:ln>
                  <a:noFill/>
                </a:ln>
                <a:solidFill>
                  <a:srgbClr val="0A2458"/>
                </a:solidFill>
                <a:effectLst/>
                <a:uLnTx/>
                <a:uFillTx/>
                <a:latin typeface="Georgia"/>
                <a:ea typeface="+mn-ea"/>
                <a:cs typeface="+mn-cs"/>
              </a:rPr>
              <a:t>.</a:t>
            </a:r>
          </a:p>
        </p:txBody>
      </p:sp>
      <p:cxnSp>
        <p:nvCxnSpPr>
          <p:cNvPr id="20" name="Straight Connector 19">
            <a:extLst>
              <a:ext uri="{FF2B5EF4-FFF2-40B4-BE49-F238E27FC236}">
                <a16:creationId xmlns:a16="http://schemas.microsoft.com/office/drawing/2014/main" id="{FCAF34CB-6D90-4771-825B-3873F3A68757}"/>
              </a:ext>
            </a:extLst>
          </p:cNvPr>
          <p:cNvCxnSpPr>
            <a:cxnSpLocks/>
          </p:cNvCxnSpPr>
          <p:nvPr/>
        </p:nvCxnSpPr>
        <p:spPr>
          <a:xfrm>
            <a:off x="6344558" y="1820916"/>
            <a:ext cx="1320312" cy="0"/>
          </a:xfrm>
          <a:prstGeom prst="line">
            <a:avLst/>
          </a:prstGeom>
          <a:ln w="571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TextBox 3">
            <a:extLst>
              <a:ext uri="{FF2B5EF4-FFF2-40B4-BE49-F238E27FC236}">
                <a16:creationId xmlns:a16="http://schemas.microsoft.com/office/drawing/2014/main" id="{55B23904-8D6F-64A9-3558-42E5866AB47B}"/>
              </a:ext>
            </a:extLst>
          </p:cNvPr>
          <p:cNvSpPr txBox="1"/>
          <p:nvPr/>
        </p:nvSpPr>
        <p:spPr>
          <a:xfrm>
            <a:off x="6344558" y="5164389"/>
            <a:ext cx="5340338" cy="951414"/>
          </a:xfrm>
          <a:prstGeom prst="rect">
            <a:avLst/>
          </a:prstGeom>
          <a:noFill/>
        </p:spPr>
        <p:txBody>
          <a:bodyPr wrap="square">
            <a:spAutoFit/>
          </a:bodyPr>
          <a:lstStyle/>
          <a:p>
            <a:pPr marL="0" marR="0" lvl="0" indent="0" algn="l" defTabSz="914400" rtl="0" eaLnBrk="1" fontAlgn="auto" latinLnBrk="0" hangingPunct="1">
              <a:lnSpc>
                <a:spcPct val="125000"/>
              </a:lnSpc>
              <a:spcBef>
                <a:spcPts val="0"/>
              </a:spcBef>
              <a:spcAft>
                <a:spcPts val="600"/>
              </a:spcAft>
              <a:buClrTx/>
              <a:buSzTx/>
              <a:buFontTx/>
              <a:buNone/>
              <a:tabLst/>
              <a:defRPr/>
            </a:pPr>
            <a:r>
              <a:rPr kumimoji="0" lang="en-US" sz="1400" b="1" i="0" u="none" strike="noStrike" kern="1200" cap="none" spc="300" normalizeH="0" baseline="0" noProof="0">
                <a:ln>
                  <a:noFill/>
                </a:ln>
                <a:solidFill>
                  <a:srgbClr val="FF0030">
                    <a:lumMod val="75000"/>
                  </a:srgbClr>
                </a:solidFill>
                <a:effectLst/>
                <a:uLnTx/>
                <a:uFillTx/>
                <a:latin typeface="Arial" panose="020B0604020202020204"/>
                <a:ea typeface="+mn-ea"/>
                <a:cs typeface="+mn-cs"/>
              </a:rPr>
              <a:t>WHAT IF I’M NOT A CHALLENGER?</a:t>
            </a:r>
          </a:p>
          <a:p>
            <a:pPr marL="0" marR="0" lvl="0" indent="0" algn="l" defTabSz="914400" rtl="0" eaLnBrk="1" fontAlgn="auto" latinLnBrk="0" hangingPunct="1">
              <a:lnSpc>
                <a:spcPct val="125000"/>
              </a:lnSpc>
              <a:spcBef>
                <a:spcPts val="0"/>
              </a:spcBef>
              <a:spcAft>
                <a:spcPts val="600"/>
              </a:spcAft>
              <a:buClrTx/>
              <a:buSzTx/>
              <a:buFontTx/>
              <a:buNone/>
              <a:tabLst/>
              <a:defRPr/>
            </a:pPr>
            <a:r>
              <a:rPr kumimoji="0" lang="en-US" sz="1400" b="0" i="0" u="none" strike="noStrike" kern="1200" cap="none" spc="0" normalizeH="0" baseline="0" noProof="0">
                <a:ln>
                  <a:noFill/>
                </a:ln>
                <a:solidFill>
                  <a:srgbClr val="FF0030">
                    <a:lumMod val="75000"/>
                  </a:srgbClr>
                </a:solidFill>
                <a:effectLst/>
                <a:uLnTx/>
                <a:uFillTx/>
                <a:latin typeface="Georgia" panose="02040502050405020303" pitchFamily="18" charset="0"/>
                <a:ea typeface="+mn-ea"/>
                <a:cs typeface="+mn-cs"/>
              </a:rPr>
              <a:t>Contact your local government units, non-profits, and eligible broadband service providers.</a:t>
            </a:r>
            <a:endParaRPr kumimoji="0" lang="en-US" sz="1400" b="0" i="0" u="none" strike="noStrike" kern="1200" cap="none" spc="0" normalizeH="0" baseline="0" noProof="0">
              <a:ln>
                <a:noFill/>
              </a:ln>
              <a:solidFill>
                <a:srgbClr val="FF0030">
                  <a:lumMod val="75000"/>
                </a:srgbClr>
              </a:solidFill>
              <a:effectLst/>
              <a:uLnTx/>
              <a:uFillTx/>
              <a:latin typeface="Georgia"/>
              <a:ea typeface="+mn-ea"/>
              <a:cs typeface="+mn-cs"/>
            </a:endParaRPr>
          </a:p>
        </p:txBody>
      </p:sp>
      <p:cxnSp>
        <p:nvCxnSpPr>
          <p:cNvPr id="8" name="Straight Connector 7">
            <a:extLst>
              <a:ext uri="{FF2B5EF4-FFF2-40B4-BE49-F238E27FC236}">
                <a16:creationId xmlns:a16="http://schemas.microsoft.com/office/drawing/2014/main" id="{F0219CB4-A71A-EF76-B75B-44B5A99AE807}"/>
              </a:ext>
            </a:extLst>
          </p:cNvPr>
          <p:cNvCxnSpPr>
            <a:cxnSpLocks/>
          </p:cNvCxnSpPr>
          <p:nvPr/>
        </p:nvCxnSpPr>
        <p:spPr>
          <a:xfrm>
            <a:off x="6433163" y="5065598"/>
            <a:ext cx="1320312" cy="0"/>
          </a:xfrm>
          <a:prstGeom prst="line">
            <a:avLst/>
          </a:prstGeom>
          <a:ln w="571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6271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A1B8CC51-DE2A-B92A-F923-D56E37FC9D17}"/>
              </a:ext>
            </a:extLst>
          </p:cNvPr>
          <p:cNvSpPr>
            <a:spLocks noGrp="1"/>
          </p:cNvSpPr>
          <p:nvPr>
            <p:ph type="body" sz="quarter" idx="10"/>
          </p:nvPr>
        </p:nvSpPr>
        <p:spPr/>
        <p:txBody>
          <a:bodyPr/>
          <a:lstStyle/>
          <a:p>
            <a:r>
              <a:rPr lang="en-US"/>
              <a:t>Table of Contents</a:t>
            </a:r>
          </a:p>
        </p:txBody>
      </p:sp>
      <p:sp>
        <p:nvSpPr>
          <p:cNvPr id="8" name="Text Placeholder 7">
            <a:extLst>
              <a:ext uri="{FF2B5EF4-FFF2-40B4-BE49-F238E27FC236}">
                <a16:creationId xmlns:a16="http://schemas.microsoft.com/office/drawing/2014/main" id="{C3953F63-14AE-44ED-56CE-5DDF97867FEF}"/>
              </a:ext>
            </a:extLst>
          </p:cNvPr>
          <p:cNvSpPr>
            <a:spLocks noGrp="1"/>
          </p:cNvSpPr>
          <p:nvPr>
            <p:ph type="body" sz="quarter" idx="11"/>
          </p:nvPr>
        </p:nvSpPr>
        <p:spPr>
          <a:xfrm>
            <a:off x="5114092" y="805843"/>
            <a:ext cx="6629269" cy="5410199"/>
          </a:xfrm>
        </p:spPr>
        <p:txBody>
          <a:bodyPr/>
          <a:lstStyle/>
          <a:p>
            <a:r>
              <a:rPr lang="en-US"/>
              <a:t>Introduction to Bipartisan Infrastructure Law</a:t>
            </a:r>
          </a:p>
          <a:p>
            <a:r>
              <a:rPr lang="en-US"/>
              <a:t>Introduction to Digital Equity </a:t>
            </a:r>
          </a:p>
          <a:p>
            <a:r>
              <a:rPr lang="en-US"/>
              <a:t>Introduction to BEAD</a:t>
            </a:r>
          </a:p>
          <a:p>
            <a:r>
              <a:rPr lang="en-US"/>
              <a:t>Introduction to the BEAD Challenge Process </a:t>
            </a:r>
          </a:p>
          <a:p>
            <a:r>
              <a:rPr lang="en-US"/>
              <a:t>Action Items and Resources </a:t>
            </a:r>
          </a:p>
        </p:txBody>
      </p:sp>
      <p:sp>
        <p:nvSpPr>
          <p:cNvPr id="9" name="Text Placeholder 8">
            <a:extLst>
              <a:ext uri="{FF2B5EF4-FFF2-40B4-BE49-F238E27FC236}">
                <a16:creationId xmlns:a16="http://schemas.microsoft.com/office/drawing/2014/main" id="{15F16C31-09E9-56BD-F686-FAF95A629D8B}"/>
              </a:ext>
            </a:extLst>
          </p:cNvPr>
          <p:cNvSpPr>
            <a:spLocks noGrp="1"/>
          </p:cNvSpPr>
          <p:nvPr>
            <p:ph type="body" sz="quarter" idx="12"/>
          </p:nvPr>
        </p:nvSpPr>
        <p:spPr>
          <a:xfrm>
            <a:off x="4474096" y="795453"/>
            <a:ext cx="433101" cy="5410199"/>
          </a:xfrm>
        </p:spPr>
        <p:txBody>
          <a:bodyPr lIns="91440" tIns="45720" rIns="91440" bIns="45720" anchor="ctr"/>
          <a:lstStyle/>
          <a:p>
            <a:r>
              <a:rPr lang="en-US" b="1"/>
              <a:t>1</a:t>
            </a:r>
          </a:p>
          <a:p>
            <a:r>
              <a:rPr lang="en-US" b="1"/>
              <a:t>2</a:t>
            </a:r>
          </a:p>
          <a:p>
            <a:r>
              <a:rPr lang="en-US" b="1"/>
              <a:t>3</a:t>
            </a:r>
          </a:p>
          <a:p>
            <a:r>
              <a:rPr lang="en-US" b="1"/>
              <a:t>4</a:t>
            </a:r>
          </a:p>
          <a:p>
            <a:r>
              <a:rPr lang="en-US" b="1"/>
              <a:t>5</a:t>
            </a:r>
          </a:p>
        </p:txBody>
      </p:sp>
    </p:spTree>
    <p:extLst>
      <p:ext uri="{BB962C8B-B14F-4D97-AF65-F5344CB8AC3E}">
        <p14:creationId xmlns:p14="http://schemas.microsoft.com/office/powerpoint/2010/main" val="843952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F7F9F2F-32B7-3E27-27DA-584B8D16E3C7}"/>
              </a:ext>
            </a:extLst>
          </p:cNvPr>
          <p:cNvSpPr>
            <a:spLocks noGrp="1"/>
          </p:cNvSpPr>
          <p:nvPr>
            <p:ph type="title"/>
          </p:nvPr>
        </p:nvSpPr>
        <p:spPr>
          <a:xfrm>
            <a:off x="838200" y="429768"/>
            <a:ext cx="8229600" cy="387798"/>
          </a:xfrm>
        </p:spPr>
        <p:txBody>
          <a:bodyPr/>
          <a:lstStyle/>
          <a:p>
            <a:r>
              <a:rPr lang="en-US"/>
              <a:t>Timeline of the Initial Proposal for BEAD	</a:t>
            </a:r>
          </a:p>
        </p:txBody>
      </p:sp>
      <p:graphicFrame>
        <p:nvGraphicFramePr>
          <p:cNvPr id="5" name="Table 4">
            <a:extLst>
              <a:ext uri="{FF2B5EF4-FFF2-40B4-BE49-F238E27FC236}">
                <a16:creationId xmlns:a16="http://schemas.microsoft.com/office/drawing/2014/main" id="{B36A0C65-8057-B52E-4C06-4BF47BF7E364}"/>
              </a:ext>
            </a:extLst>
          </p:cNvPr>
          <p:cNvGraphicFramePr>
            <a:graphicFrameLocks noGrp="1"/>
          </p:cNvGraphicFramePr>
          <p:nvPr/>
        </p:nvGraphicFramePr>
        <p:xfrm>
          <a:off x="836878" y="2048065"/>
          <a:ext cx="10518438" cy="3814000"/>
        </p:xfrm>
        <a:graphic>
          <a:graphicData uri="http://schemas.openxmlformats.org/drawingml/2006/table">
            <a:tbl>
              <a:tblPr/>
              <a:tblGrid>
                <a:gridCol w="553602">
                  <a:extLst>
                    <a:ext uri="{9D8B030D-6E8A-4147-A177-3AD203B41FA5}">
                      <a16:colId xmlns:a16="http://schemas.microsoft.com/office/drawing/2014/main" val="3887080780"/>
                    </a:ext>
                  </a:extLst>
                </a:gridCol>
                <a:gridCol w="553602">
                  <a:extLst>
                    <a:ext uri="{9D8B030D-6E8A-4147-A177-3AD203B41FA5}">
                      <a16:colId xmlns:a16="http://schemas.microsoft.com/office/drawing/2014/main" val="800026072"/>
                    </a:ext>
                  </a:extLst>
                </a:gridCol>
                <a:gridCol w="553602">
                  <a:extLst>
                    <a:ext uri="{9D8B030D-6E8A-4147-A177-3AD203B41FA5}">
                      <a16:colId xmlns:a16="http://schemas.microsoft.com/office/drawing/2014/main" val="4001575726"/>
                    </a:ext>
                  </a:extLst>
                </a:gridCol>
                <a:gridCol w="553602">
                  <a:extLst>
                    <a:ext uri="{9D8B030D-6E8A-4147-A177-3AD203B41FA5}">
                      <a16:colId xmlns:a16="http://schemas.microsoft.com/office/drawing/2014/main" val="3941723706"/>
                    </a:ext>
                  </a:extLst>
                </a:gridCol>
                <a:gridCol w="553602">
                  <a:extLst>
                    <a:ext uri="{9D8B030D-6E8A-4147-A177-3AD203B41FA5}">
                      <a16:colId xmlns:a16="http://schemas.microsoft.com/office/drawing/2014/main" val="3837120429"/>
                    </a:ext>
                  </a:extLst>
                </a:gridCol>
                <a:gridCol w="553602">
                  <a:extLst>
                    <a:ext uri="{9D8B030D-6E8A-4147-A177-3AD203B41FA5}">
                      <a16:colId xmlns:a16="http://schemas.microsoft.com/office/drawing/2014/main" val="2016966477"/>
                    </a:ext>
                  </a:extLst>
                </a:gridCol>
                <a:gridCol w="553602">
                  <a:extLst>
                    <a:ext uri="{9D8B030D-6E8A-4147-A177-3AD203B41FA5}">
                      <a16:colId xmlns:a16="http://schemas.microsoft.com/office/drawing/2014/main" val="2923734808"/>
                    </a:ext>
                  </a:extLst>
                </a:gridCol>
                <a:gridCol w="553602">
                  <a:extLst>
                    <a:ext uri="{9D8B030D-6E8A-4147-A177-3AD203B41FA5}">
                      <a16:colId xmlns:a16="http://schemas.microsoft.com/office/drawing/2014/main" val="3721011547"/>
                    </a:ext>
                  </a:extLst>
                </a:gridCol>
                <a:gridCol w="553602">
                  <a:extLst>
                    <a:ext uri="{9D8B030D-6E8A-4147-A177-3AD203B41FA5}">
                      <a16:colId xmlns:a16="http://schemas.microsoft.com/office/drawing/2014/main" val="3615466243"/>
                    </a:ext>
                  </a:extLst>
                </a:gridCol>
                <a:gridCol w="553602">
                  <a:extLst>
                    <a:ext uri="{9D8B030D-6E8A-4147-A177-3AD203B41FA5}">
                      <a16:colId xmlns:a16="http://schemas.microsoft.com/office/drawing/2014/main" val="3108030765"/>
                    </a:ext>
                  </a:extLst>
                </a:gridCol>
                <a:gridCol w="553602">
                  <a:extLst>
                    <a:ext uri="{9D8B030D-6E8A-4147-A177-3AD203B41FA5}">
                      <a16:colId xmlns:a16="http://schemas.microsoft.com/office/drawing/2014/main" val="1010724769"/>
                    </a:ext>
                  </a:extLst>
                </a:gridCol>
                <a:gridCol w="553602">
                  <a:extLst>
                    <a:ext uri="{9D8B030D-6E8A-4147-A177-3AD203B41FA5}">
                      <a16:colId xmlns:a16="http://schemas.microsoft.com/office/drawing/2014/main" val="3286879176"/>
                    </a:ext>
                  </a:extLst>
                </a:gridCol>
                <a:gridCol w="553602">
                  <a:extLst>
                    <a:ext uri="{9D8B030D-6E8A-4147-A177-3AD203B41FA5}">
                      <a16:colId xmlns:a16="http://schemas.microsoft.com/office/drawing/2014/main" val="2308794213"/>
                    </a:ext>
                  </a:extLst>
                </a:gridCol>
                <a:gridCol w="553602">
                  <a:extLst>
                    <a:ext uri="{9D8B030D-6E8A-4147-A177-3AD203B41FA5}">
                      <a16:colId xmlns:a16="http://schemas.microsoft.com/office/drawing/2014/main" val="818265052"/>
                    </a:ext>
                  </a:extLst>
                </a:gridCol>
                <a:gridCol w="553602">
                  <a:extLst>
                    <a:ext uri="{9D8B030D-6E8A-4147-A177-3AD203B41FA5}">
                      <a16:colId xmlns:a16="http://schemas.microsoft.com/office/drawing/2014/main" val="482664776"/>
                    </a:ext>
                  </a:extLst>
                </a:gridCol>
                <a:gridCol w="553602">
                  <a:extLst>
                    <a:ext uri="{9D8B030D-6E8A-4147-A177-3AD203B41FA5}">
                      <a16:colId xmlns:a16="http://schemas.microsoft.com/office/drawing/2014/main" val="2191341970"/>
                    </a:ext>
                  </a:extLst>
                </a:gridCol>
                <a:gridCol w="553602">
                  <a:extLst>
                    <a:ext uri="{9D8B030D-6E8A-4147-A177-3AD203B41FA5}">
                      <a16:colId xmlns:a16="http://schemas.microsoft.com/office/drawing/2014/main" val="522896400"/>
                    </a:ext>
                  </a:extLst>
                </a:gridCol>
                <a:gridCol w="553602">
                  <a:extLst>
                    <a:ext uri="{9D8B030D-6E8A-4147-A177-3AD203B41FA5}">
                      <a16:colId xmlns:a16="http://schemas.microsoft.com/office/drawing/2014/main" val="2470217392"/>
                    </a:ext>
                  </a:extLst>
                </a:gridCol>
                <a:gridCol w="553602">
                  <a:extLst>
                    <a:ext uri="{9D8B030D-6E8A-4147-A177-3AD203B41FA5}">
                      <a16:colId xmlns:a16="http://schemas.microsoft.com/office/drawing/2014/main" val="2994120847"/>
                    </a:ext>
                  </a:extLst>
                </a:gridCol>
              </a:tblGrid>
              <a:tr h="3814000">
                <a:tc>
                  <a:txBody>
                    <a:bodyPr/>
                    <a:lstStyle/>
                    <a:p>
                      <a:pPr algn="l" fontAlgn="auto"/>
                      <a:r>
                        <a:rPr lang="en-US" sz="700" b="0" i="0">
                          <a:solidFill>
                            <a:srgbClr val="F2F2F2"/>
                          </a:solidFill>
                          <a:effectLst/>
                          <a:latin typeface="Arial"/>
                        </a:rPr>
                        <a:t>​</a:t>
                      </a:r>
                    </a:p>
                  </a:txBody>
                  <a:tcPr marL="42508" marR="42508" marT="21254" marB="2125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auto"/>
                      <a:r>
                        <a:rPr lang="en-US" sz="700" b="0" i="0">
                          <a:solidFill>
                            <a:srgbClr val="F2F2F2"/>
                          </a:solidFill>
                          <a:effectLst/>
                          <a:latin typeface="Arial"/>
                        </a:rPr>
                        <a:t>​</a:t>
                      </a:r>
                    </a:p>
                  </a:txBody>
                  <a:tcPr marL="42508" marR="42508" marT="21254" marB="2125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auto"/>
                      <a:endParaRPr lang="en-US" sz="700" b="0" i="0">
                        <a:solidFill>
                          <a:srgbClr val="F2F2F2"/>
                        </a:solidFill>
                        <a:effectLst/>
                        <a:latin typeface="Arial" panose="020B0604020202020204" pitchFamily="34" charset="0"/>
                      </a:endParaRPr>
                    </a:p>
                  </a:txBody>
                  <a:tcPr marL="42508" marR="42508" marT="21254" marB="2125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auto"/>
                      <a:endParaRPr lang="en-US" sz="700" b="0" i="0">
                        <a:solidFill>
                          <a:srgbClr val="F2F2F2"/>
                        </a:solidFill>
                        <a:effectLst/>
                        <a:latin typeface="Arial" panose="020B0604020202020204" pitchFamily="34" charset="0"/>
                      </a:endParaRPr>
                    </a:p>
                  </a:txBody>
                  <a:tcPr marL="42508" marR="42508" marT="21254" marB="2125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auto"/>
                      <a:r>
                        <a:rPr lang="en-US" sz="700" b="0" i="0">
                          <a:solidFill>
                            <a:srgbClr val="164483"/>
                          </a:solidFill>
                          <a:effectLst/>
                          <a:latin typeface="Arial"/>
                        </a:rPr>
                        <a:t>​</a:t>
                      </a:r>
                    </a:p>
                  </a:txBody>
                  <a:tcPr marL="42508" marR="42508" marT="21254" marB="2125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auto"/>
                      <a:r>
                        <a:rPr lang="en-US" sz="700" b="0" i="0">
                          <a:solidFill>
                            <a:srgbClr val="164483"/>
                          </a:solidFill>
                          <a:effectLst/>
                          <a:latin typeface="Arial"/>
                        </a:rPr>
                        <a:t>​</a:t>
                      </a:r>
                    </a:p>
                  </a:txBody>
                  <a:tcPr marL="42508" marR="42508" marT="21254" marB="2125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auto"/>
                      <a:r>
                        <a:rPr lang="en-US" sz="700" b="0" i="0">
                          <a:solidFill>
                            <a:srgbClr val="164483"/>
                          </a:solidFill>
                          <a:effectLst/>
                          <a:latin typeface="Arial"/>
                        </a:rPr>
                        <a:t>​</a:t>
                      </a:r>
                    </a:p>
                  </a:txBody>
                  <a:tcPr marL="42508" marR="42508" marT="21254" marB="2125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auto"/>
                      <a:r>
                        <a:rPr lang="en-US" sz="700" b="0" i="0">
                          <a:solidFill>
                            <a:srgbClr val="164483"/>
                          </a:solidFill>
                          <a:effectLst/>
                          <a:latin typeface="Arial" panose="020B0604020202020204" pitchFamily="34" charset="0"/>
                        </a:rPr>
                        <a:t>​</a:t>
                      </a:r>
                    </a:p>
                  </a:txBody>
                  <a:tcPr marL="42508" marR="42508" marT="21254" marB="2125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auto"/>
                      <a:r>
                        <a:rPr lang="en-US" sz="700" b="0" i="0">
                          <a:solidFill>
                            <a:srgbClr val="164483"/>
                          </a:solidFill>
                          <a:effectLst/>
                          <a:latin typeface="Arial" panose="020B0604020202020204" pitchFamily="34" charset="0"/>
                        </a:rPr>
                        <a:t>​</a:t>
                      </a:r>
                    </a:p>
                  </a:txBody>
                  <a:tcPr marL="42508" marR="42508" marT="21254" marB="2125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auto"/>
                      <a:endParaRPr lang="en-US" sz="700" b="0" i="0">
                        <a:solidFill>
                          <a:srgbClr val="164483"/>
                        </a:solidFill>
                        <a:effectLst/>
                        <a:latin typeface="Arial" panose="020B0604020202020204" pitchFamily="34" charset="0"/>
                      </a:endParaRPr>
                    </a:p>
                  </a:txBody>
                  <a:tcPr marL="42508" marR="42508" marT="21254" marB="2125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auto"/>
                      <a:endParaRPr lang="en-US" sz="700" b="0" i="0">
                        <a:solidFill>
                          <a:srgbClr val="164483"/>
                        </a:solidFill>
                        <a:effectLst/>
                        <a:latin typeface="Arial" panose="020B0604020202020204" pitchFamily="34" charset="0"/>
                      </a:endParaRPr>
                    </a:p>
                  </a:txBody>
                  <a:tcPr marL="42508" marR="42508" marT="21254" marB="2125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auto"/>
                      <a:endParaRPr lang="en-US" sz="700" b="0" i="0">
                        <a:solidFill>
                          <a:srgbClr val="164483"/>
                        </a:solidFill>
                        <a:effectLst/>
                        <a:latin typeface="Arial" panose="020B0604020202020204" pitchFamily="34" charset="0"/>
                      </a:endParaRPr>
                    </a:p>
                  </a:txBody>
                  <a:tcPr marL="42508" marR="42508" marT="21254" marB="2125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auto"/>
                      <a:endParaRPr lang="en-US" sz="700" b="0" i="0">
                        <a:solidFill>
                          <a:srgbClr val="164483"/>
                        </a:solidFill>
                        <a:effectLst/>
                        <a:latin typeface="Arial" panose="020B0604020202020204" pitchFamily="34" charset="0"/>
                      </a:endParaRPr>
                    </a:p>
                  </a:txBody>
                  <a:tcPr marL="42508" marR="42508" marT="21254" marB="2125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auto"/>
                      <a:endParaRPr lang="en-US" sz="700" b="0" i="0">
                        <a:solidFill>
                          <a:srgbClr val="164483"/>
                        </a:solidFill>
                        <a:effectLst/>
                        <a:latin typeface="Arial" panose="020B0604020202020204" pitchFamily="34" charset="0"/>
                      </a:endParaRPr>
                    </a:p>
                  </a:txBody>
                  <a:tcPr marL="42508" marR="42508" marT="21254" marB="2125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auto"/>
                      <a:endParaRPr lang="en-US" sz="700" b="0" i="0">
                        <a:solidFill>
                          <a:srgbClr val="164483"/>
                        </a:solidFill>
                        <a:effectLst/>
                        <a:latin typeface="Arial" panose="020B0604020202020204" pitchFamily="34" charset="0"/>
                      </a:endParaRPr>
                    </a:p>
                  </a:txBody>
                  <a:tcPr marL="42508" marR="42508" marT="21254" marB="2125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auto"/>
                      <a:endParaRPr lang="en-US" sz="700" b="0" i="0">
                        <a:solidFill>
                          <a:srgbClr val="164483"/>
                        </a:solidFill>
                        <a:effectLst/>
                        <a:latin typeface="Arial" panose="020B0604020202020204" pitchFamily="34" charset="0"/>
                      </a:endParaRPr>
                    </a:p>
                  </a:txBody>
                  <a:tcPr marL="42508" marR="42508" marT="21254" marB="2125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auto"/>
                      <a:endParaRPr lang="en-US" sz="700" b="0" i="0">
                        <a:solidFill>
                          <a:srgbClr val="164483"/>
                        </a:solidFill>
                        <a:effectLst/>
                        <a:latin typeface="Arial" panose="020B0604020202020204" pitchFamily="34" charset="0"/>
                      </a:endParaRPr>
                    </a:p>
                  </a:txBody>
                  <a:tcPr marL="42508" marR="42508" marT="21254" marB="2125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auto"/>
                      <a:endParaRPr lang="en-US" sz="700" b="0" i="0">
                        <a:solidFill>
                          <a:srgbClr val="164483"/>
                        </a:solidFill>
                        <a:effectLst/>
                        <a:latin typeface="Arial" panose="020B0604020202020204" pitchFamily="34" charset="0"/>
                      </a:endParaRPr>
                    </a:p>
                  </a:txBody>
                  <a:tcPr marL="42508" marR="42508" marT="21254" marB="2125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tc>
                  <a:txBody>
                    <a:bodyPr/>
                    <a:lstStyle/>
                    <a:p>
                      <a:pPr algn="l" fontAlgn="auto"/>
                      <a:endParaRPr lang="en-US" sz="700" b="0" i="0">
                        <a:solidFill>
                          <a:srgbClr val="164483"/>
                        </a:solidFill>
                        <a:effectLst/>
                        <a:latin typeface="Arial" panose="020B0604020202020204" pitchFamily="34" charset="0"/>
                      </a:endParaRPr>
                    </a:p>
                  </a:txBody>
                  <a:tcPr marL="42508" marR="42508" marT="21254" marB="21254"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solidFill>
                      <a:schemeClr val="bg1"/>
                    </a:solidFill>
                  </a:tcPr>
                </a:tc>
                <a:extLst>
                  <a:ext uri="{0D108BD9-81ED-4DB2-BD59-A6C34878D82A}">
                    <a16:rowId xmlns:a16="http://schemas.microsoft.com/office/drawing/2014/main" val="3957416283"/>
                  </a:ext>
                </a:extLst>
              </a:tr>
            </a:tbl>
          </a:graphicData>
        </a:graphic>
      </p:graphicFrame>
      <p:sp>
        <p:nvSpPr>
          <p:cNvPr id="2" name="Content Placeholder 1">
            <a:extLst>
              <a:ext uri="{FF2B5EF4-FFF2-40B4-BE49-F238E27FC236}">
                <a16:creationId xmlns:a16="http://schemas.microsoft.com/office/drawing/2014/main" id="{3004ADCA-F589-9A1F-BDA6-C33B12CDE5C1}"/>
              </a:ext>
            </a:extLst>
          </p:cNvPr>
          <p:cNvSpPr txBox="1">
            <a:spLocks/>
          </p:cNvSpPr>
          <p:nvPr/>
        </p:nvSpPr>
        <p:spPr>
          <a:xfrm>
            <a:off x="836676" y="1069848"/>
            <a:ext cx="10518648" cy="893899"/>
          </a:xfrm>
          <a:prstGeom prst="rect">
            <a:avLst/>
          </a:prstGeom>
        </p:spPr>
        <p:txBody>
          <a:bodyPr wrap="square" lIns="91440" tIns="0" rIns="0" bIns="0" anchor="t">
            <a:spAutoFit/>
          </a:bodyPr>
          <a:lstStyle>
            <a:lvl1pPr marL="228600" indent="-228600" algn="l" defTabSz="914400" rtl="0" eaLnBrk="1" latinLnBrk="0" hangingPunct="1">
              <a:lnSpc>
                <a:spcPct val="125000"/>
              </a:lnSpc>
              <a:spcBef>
                <a:spcPts val="10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6858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11430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16002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20574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A2458"/>
                </a:solidFill>
                <a:effectLst/>
                <a:uLnTx/>
                <a:uFillTx/>
                <a:latin typeface="Georgia"/>
                <a:ea typeface="Arial" panose="020B0604020202020204" pitchFamily="34" charset="0"/>
                <a:cs typeface="Arial"/>
              </a:rPr>
              <a:t>Local Governments are involved throughout the entire Initial Proposal timeline, as they will provide public comment on the BEAD Challenge Process and patriciate in it as well. Note that timelines will be dependent on the Eligible Entity.</a:t>
            </a:r>
          </a:p>
        </p:txBody>
      </p:sp>
      <p:sp>
        <p:nvSpPr>
          <p:cNvPr id="45" name="Arrow: Pentagon 44">
            <a:extLst>
              <a:ext uri="{FF2B5EF4-FFF2-40B4-BE49-F238E27FC236}">
                <a16:creationId xmlns:a16="http://schemas.microsoft.com/office/drawing/2014/main" id="{C1F593FB-BCC3-D969-3192-CB67646D5AB8}"/>
              </a:ext>
            </a:extLst>
          </p:cNvPr>
          <p:cNvSpPr/>
          <p:nvPr/>
        </p:nvSpPr>
        <p:spPr>
          <a:xfrm>
            <a:off x="915507" y="2418410"/>
            <a:ext cx="1897914" cy="432038"/>
          </a:xfrm>
          <a:prstGeom prst="homePlat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a:t>Initial Proposal (IP) Drafting</a:t>
            </a:r>
          </a:p>
        </p:txBody>
      </p:sp>
      <p:sp>
        <p:nvSpPr>
          <p:cNvPr id="46" name="Arrow: Chevron 45">
            <a:extLst>
              <a:ext uri="{FF2B5EF4-FFF2-40B4-BE49-F238E27FC236}">
                <a16:creationId xmlns:a16="http://schemas.microsoft.com/office/drawing/2014/main" id="{9435371C-98BA-BD1C-FF88-C9262292175C}"/>
              </a:ext>
            </a:extLst>
          </p:cNvPr>
          <p:cNvSpPr/>
          <p:nvPr/>
        </p:nvSpPr>
        <p:spPr>
          <a:xfrm>
            <a:off x="2682792" y="2413035"/>
            <a:ext cx="1791237" cy="432038"/>
          </a:xfrm>
          <a:prstGeom prst="chevr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a:t>IP Public Comment Period </a:t>
            </a:r>
          </a:p>
        </p:txBody>
      </p:sp>
      <p:sp>
        <p:nvSpPr>
          <p:cNvPr id="47" name="Star: 5 Points 46">
            <a:extLst>
              <a:ext uri="{FF2B5EF4-FFF2-40B4-BE49-F238E27FC236}">
                <a16:creationId xmlns:a16="http://schemas.microsoft.com/office/drawing/2014/main" id="{28E06383-1EF5-FAAB-E158-45FD55971037}"/>
              </a:ext>
            </a:extLst>
          </p:cNvPr>
          <p:cNvSpPr/>
          <p:nvPr/>
        </p:nvSpPr>
        <p:spPr>
          <a:xfrm>
            <a:off x="3376372" y="2096403"/>
            <a:ext cx="274320" cy="2743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0" name="Straight Connector 49">
            <a:extLst>
              <a:ext uri="{FF2B5EF4-FFF2-40B4-BE49-F238E27FC236}">
                <a16:creationId xmlns:a16="http://schemas.microsoft.com/office/drawing/2014/main" id="{2089A8D2-E38F-1BB0-50D1-34C072A66A80}"/>
              </a:ext>
            </a:extLst>
          </p:cNvPr>
          <p:cNvCxnSpPr/>
          <p:nvPr/>
        </p:nvCxnSpPr>
        <p:spPr>
          <a:xfrm>
            <a:off x="3513532" y="2867667"/>
            <a:ext cx="0" cy="549755"/>
          </a:xfrm>
          <a:prstGeom prst="line">
            <a:avLst/>
          </a:prstGeom>
          <a:ln w="1905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48" name="Rectangle 47">
            <a:extLst>
              <a:ext uri="{FF2B5EF4-FFF2-40B4-BE49-F238E27FC236}">
                <a16:creationId xmlns:a16="http://schemas.microsoft.com/office/drawing/2014/main" id="{EB6BCFD0-B00C-012D-1C7D-2870FCBFF8C4}"/>
              </a:ext>
            </a:extLst>
          </p:cNvPr>
          <p:cNvSpPr/>
          <p:nvPr/>
        </p:nvSpPr>
        <p:spPr>
          <a:xfrm>
            <a:off x="2764000" y="3291105"/>
            <a:ext cx="1487652" cy="1488660"/>
          </a:xfrm>
          <a:prstGeom prst="rect">
            <a:avLst/>
          </a:prstGeom>
          <a:solidFill>
            <a:schemeClr val="accent6"/>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1">
                <a:solidFill>
                  <a:schemeClr val="tx1"/>
                </a:solidFill>
              </a:rPr>
              <a:t>Local Governments will provide feedback on their state or territory's’ BEAD Challenge Process.</a:t>
            </a:r>
          </a:p>
        </p:txBody>
      </p:sp>
      <p:sp>
        <p:nvSpPr>
          <p:cNvPr id="53" name="Arrow: Chevron 52">
            <a:extLst>
              <a:ext uri="{FF2B5EF4-FFF2-40B4-BE49-F238E27FC236}">
                <a16:creationId xmlns:a16="http://schemas.microsoft.com/office/drawing/2014/main" id="{AE24CA38-B347-D9B5-F9B4-08F3245145F6}"/>
              </a:ext>
            </a:extLst>
          </p:cNvPr>
          <p:cNvSpPr/>
          <p:nvPr/>
        </p:nvSpPr>
        <p:spPr>
          <a:xfrm>
            <a:off x="4422029" y="2413035"/>
            <a:ext cx="1589725" cy="432038"/>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t>IP Review and Approval</a:t>
            </a:r>
          </a:p>
        </p:txBody>
      </p:sp>
      <p:sp>
        <p:nvSpPr>
          <p:cNvPr id="61" name="Star: 5 Points 60">
            <a:extLst>
              <a:ext uri="{FF2B5EF4-FFF2-40B4-BE49-F238E27FC236}">
                <a16:creationId xmlns:a16="http://schemas.microsoft.com/office/drawing/2014/main" id="{C56E5ED3-30EA-7A76-0364-447536279140}"/>
              </a:ext>
            </a:extLst>
          </p:cNvPr>
          <p:cNvSpPr/>
          <p:nvPr/>
        </p:nvSpPr>
        <p:spPr>
          <a:xfrm>
            <a:off x="6006376" y="3134541"/>
            <a:ext cx="274320" cy="2743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B7823031-350A-D439-F8E7-88FE984345D3}"/>
              </a:ext>
            </a:extLst>
          </p:cNvPr>
          <p:cNvCxnSpPr/>
          <p:nvPr/>
        </p:nvCxnSpPr>
        <p:spPr>
          <a:xfrm>
            <a:off x="6166419" y="3795755"/>
            <a:ext cx="0" cy="549755"/>
          </a:xfrm>
          <a:prstGeom prst="line">
            <a:avLst/>
          </a:prstGeom>
          <a:ln w="1905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3" name="Rectangle 62">
            <a:extLst>
              <a:ext uri="{FF2B5EF4-FFF2-40B4-BE49-F238E27FC236}">
                <a16:creationId xmlns:a16="http://schemas.microsoft.com/office/drawing/2014/main" id="{A34328C5-2280-4684-0AE1-7A7C50C00AA0}"/>
              </a:ext>
            </a:extLst>
          </p:cNvPr>
          <p:cNvSpPr/>
          <p:nvPr/>
        </p:nvSpPr>
        <p:spPr>
          <a:xfrm>
            <a:off x="5416887" y="4110333"/>
            <a:ext cx="1487652" cy="1073694"/>
          </a:xfrm>
          <a:prstGeom prst="rect">
            <a:avLst/>
          </a:prstGeom>
          <a:solidFill>
            <a:schemeClr val="accent6"/>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1">
                <a:solidFill>
                  <a:schemeClr val="tx1"/>
                </a:solidFill>
              </a:rPr>
              <a:t>Local Governments can participate in their State/Territory’s BEAD Challenge Process.</a:t>
            </a:r>
          </a:p>
        </p:txBody>
      </p:sp>
      <p:sp>
        <p:nvSpPr>
          <p:cNvPr id="60" name="Arrow: Pentagon 59">
            <a:extLst>
              <a:ext uri="{FF2B5EF4-FFF2-40B4-BE49-F238E27FC236}">
                <a16:creationId xmlns:a16="http://schemas.microsoft.com/office/drawing/2014/main" id="{C45B3C95-3F6B-97F8-E51D-01509F8A2326}"/>
              </a:ext>
            </a:extLst>
          </p:cNvPr>
          <p:cNvSpPr/>
          <p:nvPr/>
        </p:nvSpPr>
        <p:spPr>
          <a:xfrm>
            <a:off x="5200286" y="3480754"/>
            <a:ext cx="2006057" cy="432038"/>
          </a:xfrm>
          <a:prstGeom prst="homePlate">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t>State/Territory Runs BEAD Challenge Process</a:t>
            </a:r>
          </a:p>
        </p:txBody>
      </p:sp>
      <p:grpSp>
        <p:nvGrpSpPr>
          <p:cNvPr id="64" name="Group 63">
            <a:extLst>
              <a:ext uri="{FF2B5EF4-FFF2-40B4-BE49-F238E27FC236}">
                <a16:creationId xmlns:a16="http://schemas.microsoft.com/office/drawing/2014/main" id="{C095EBFF-27B7-E5BE-E942-E65CC475A6B8}"/>
              </a:ext>
            </a:extLst>
          </p:cNvPr>
          <p:cNvGrpSpPr/>
          <p:nvPr/>
        </p:nvGrpSpPr>
        <p:grpSpPr>
          <a:xfrm>
            <a:off x="1030126" y="2837521"/>
            <a:ext cx="1362990" cy="2282866"/>
            <a:chOff x="3374651" y="6452194"/>
            <a:chExt cx="1362990" cy="2282866"/>
          </a:xfrm>
        </p:grpSpPr>
        <p:cxnSp>
          <p:nvCxnSpPr>
            <p:cNvPr id="65" name="Straight Connector 64">
              <a:extLst>
                <a:ext uri="{FF2B5EF4-FFF2-40B4-BE49-F238E27FC236}">
                  <a16:creationId xmlns:a16="http://schemas.microsoft.com/office/drawing/2014/main" id="{5CF0C06D-BDC9-2868-620F-B0F78D2DB173}"/>
                </a:ext>
              </a:extLst>
            </p:cNvPr>
            <p:cNvCxnSpPr/>
            <p:nvPr/>
          </p:nvCxnSpPr>
          <p:spPr>
            <a:xfrm flipV="1">
              <a:off x="4027572" y="6452194"/>
              <a:ext cx="0" cy="1554480"/>
            </a:xfrm>
            <a:prstGeom prst="line">
              <a:avLst/>
            </a:prstGeom>
            <a:ln w="28575" cap="flat" cmpd="sng" algn="ctr">
              <a:solidFill>
                <a:schemeClr val="accent1"/>
              </a:solidFill>
              <a:prstDash val="dash"/>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Rectangle 65">
              <a:extLst>
                <a:ext uri="{FF2B5EF4-FFF2-40B4-BE49-F238E27FC236}">
                  <a16:creationId xmlns:a16="http://schemas.microsoft.com/office/drawing/2014/main" id="{34B18020-5693-D2D9-0560-54F876F627EC}"/>
                </a:ext>
              </a:extLst>
            </p:cNvPr>
            <p:cNvSpPr/>
            <p:nvPr/>
          </p:nvSpPr>
          <p:spPr>
            <a:xfrm>
              <a:off x="3374651" y="7820660"/>
              <a:ext cx="1362989" cy="914400"/>
            </a:xfrm>
            <a:prstGeom prst="rect">
              <a:avLst/>
            </a:prstGeom>
            <a:solidFill>
              <a:srgbClr val="FFFF99"/>
            </a:solidFill>
            <a:ln w="28575" cap="flat" cmpd="sng" algn="ctr">
              <a:solidFill>
                <a:srgbClr val="FF0000"/>
              </a:solidFill>
              <a:prstDash val="dash"/>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wrap="square" lIns="27432" tIns="45720" rIns="27432" bIns="45720" rtlCol="0" anchor="t">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a:ln>
                  <a:noFill/>
                </a:ln>
                <a:solidFill>
                  <a:srgbClr val="FF0000"/>
                </a:solidFill>
                <a:effectLst/>
                <a:uLnTx/>
                <a:uFillTx/>
                <a:latin typeface="Arial" panose="020B0604020202020204"/>
                <a:ea typeface="+mn-ea"/>
                <a:cs typeface="+mn-cs"/>
              </a:endParaRPr>
            </a:p>
          </p:txBody>
        </p:sp>
        <p:pic>
          <p:nvPicPr>
            <p:cNvPr id="67" name="Graphic 66" descr="User with solid fill">
              <a:extLst>
                <a:ext uri="{FF2B5EF4-FFF2-40B4-BE49-F238E27FC236}">
                  <a16:creationId xmlns:a16="http://schemas.microsoft.com/office/drawing/2014/main" id="{339DC540-6484-8E25-7EAE-8E46EA1AF8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776664" y="7879251"/>
              <a:ext cx="558966" cy="558966"/>
            </a:xfrm>
            <a:prstGeom prst="rect">
              <a:avLst/>
            </a:prstGeom>
          </p:spPr>
        </p:pic>
        <p:sp>
          <p:nvSpPr>
            <p:cNvPr id="68" name="TextBox 67">
              <a:extLst>
                <a:ext uri="{FF2B5EF4-FFF2-40B4-BE49-F238E27FC236}">
                  <a16:creationId xmlns:a16="http://schemas.microsoft.com/office/drawing/2014/main" id="{81AB5C1F-B080-6AB5-E7DB-989B466E3B1F}"/>
                </a:ext>
              </a:extLst>
            </p:cNvPr>
            <p:cNvSpPr txBox="1"/>
            <p:nvPr/>
          </p:nvSpPr>
          <p:spPr>
            <a:xfrm>
              <a:off x="3374652" y="8409749"/>
              <a:ext cx="1362989"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a:ln>
                    <a:noFill/>
                  </a:ln>
                  <a:solidFill>
                    <a:srgbClr val="FF0030"/>
                  </a:solidFill>
                  <a:effectLst/>
                  <a:uLnTx/>
                  <a:uFillTx/>
                  <a:latin typeface="Arial" panose="020B0604020202020204"/>
                  <a:ea typeface="+mn-ea"/>
                  <a:cs typeface="+mn-cs"/>
                </a:rPr>
                <a:t>WE ARE HERE</a:t>
              </a:r>
            </a:p>
          </p:txBody>
        </p:sp>
      </p:grpSp>
      <p:grpSp>
        <p:nvGrpSpPr>
          <p:cNvPr id="77" name="Group 76">
            <a:extLst>
              <a:ext uri="{FF2B5EF4-FFF2-40B4-BE49-F238E27FC236}">
                <a16:creationId xmlns:a16="http://schemas.microsoft.com/office/drawing/2014/main" id="{22D6A494-54A5-0CE0-2F02-B0FE320717A3}"/>
              </a:ext>
            </a:extLst>
          </p:cNvPr>
          <p:cNvGrpSpPr/>
          <p:nvPr/>
        </p:nvGrpSpPr>
        <p:grpSpPr>
          <a:xfrm>
            <a:off x="3025338" y="6023636"/>
            <a:ext cx="6297380" cy="268317"/>
            <a:chOff x="2720554" y="6501525"/>
            <a:chExt cx="6297380" cy="268317"/>
          </a:xfrm>
        </p:grpSpPr>
        <p:sp>
          <p:nvSpPr>
            <p:cNvPr id="69" name="Rectangle 68">
              <a:extLst>
                <a:ext uri="{FF2B5EF4-FFF2-40B4-BE49-F238E27FC236}">
                  <a16:creationId xmlns:a16="http://schemas.microsoft.com/office/drawing/2014/main" id="{4C814E4E-7F1B-D5EE-563F-92CFD5408BBB}"/>
                </a:ext>
              </a:extLst>
            </p:cNvPr>
            <p:cNvSpPr/>
            <p:nvPr/>
          </p:nvSpPr>
          <p:spPr>
            <a:xfrm>
              <a:off x="3387434" y="6540890"/>
              <a:ext cx="182880" cy="18288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204A59D9-77DF-48CD-E9F9-0933687660E7}"/>
                </a:ext>
              </a:extLst>
            </p:cNvPr>
            <p:cNvSpPr txBox="1"/>
            <p:nvPr/>
          </p:nvSpPr>
          <p:spPr>
            <a:xfrm>
              <a:off x="3570314" y="6508232"/>
              <a:ext cx="2045804" cy="261610"/>
            </a:xfrm>
            <a:prstGeom prst="rect">
              <a:avLst/>
            </a:prstGeom>
            <a:noFill/>
          </p:spPr>
          <p:txBody>
            <a:bodyPr wrap="square" rtlCol="0">
              <a:spAutoFit/>
            </a:bodyPr>
            <a:lstStyle/>
            <a:p>
              <a:r>
                <a:rPr lang="en-US" sz="1100"/>
                <a:t>State/Territory/SBO Activity</a:t>
              </a:r>
            </a:p>
          </p:txBody>
        </p:sp>
        <p:sp>
          <p:nvSpPr>
            <p:cNvPr id="71" name="Rectangle 70">
              <a:extLst>
                <a:ext uri="{FF2B5EF4-FFF2-40B4-BE49-F238E27FC236}">
                  <a16:creationId xmlns:a16="http://schemas.microsoft.com/office/drawing/2014/main" id="{352010F0-136E-7051-E453-8FE832D3CF13}"/>
                </a:ext>
              </a:extLst>
            </p:cNvPr>
            <p:cNvSpPr/>
            <p:nvPr/>
          </p:nvSpPr>
          <p:spPr>
            <a:xfrm>
              <a:off x="5706970" y="6540890"/>
              <a:ext cx="182880" cy="18288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Box 74">
              <a:extLst>
                <a:ext uri="{FF2B5EF4-FFF2-40B4-BE49-F238E27FC236}">
                  <a16:creationId xmlns:a16="http://schemas.microsoft.com/office/drawing/2014/main" id="{840F67A7-FC43-C559-54C5-D7AD22BEFA18}"/>
                </a:ext>
              </a:extLst>
            </p:cNvPr>
            <p:cNvSpPr txBox="1"/>
            <p:nvPr/>
          </p:nvSpPr>
          <p:spPr>
            <a:xfrm>
              <a:off x="5889850" y="6508232"/>
              <a:ext cx="3128084" cy="261610"/>
            </a:xfrm>
            <a:prstGeom prst="rect">
              <a:avLst/>
            </a:prstGeom>
            <a:noFill/>
          </p:spPr>
          <p:txBody>
            <a:bodyPr wrap="square" rtlCol="0">
              <a:spAutoFit/>
            </a:bodyPr>
            <a:lstStyle/>
            <a:p>
              <a:r>
                <a:rPr lang="en-US" sz="1100" b="1"/>
                <a:t>Local Government/Organization Activity</a:t>
              </a:r>
            </a:p>
          </p:txBody>
        </p:sp>
        <p:sp>
          <p:nvSpPr>
            <p:cNvPr id="76" name="TextBox 75">
              <a:extLst>
                <a:ext uri="{FF2B5EF4-FFF2-40B4-BE49-F238E27FC236}">
                  <a16:creationId xmlns:a16="http://schemas.microsoft.com/office/drawing/2014/main" id="{A6F5424B-93AB-94CF-5663-BE73B370C5D7}"/>
                </a:ext>
              </a:extLst>
            </p:cNvPr>
            <p:cNvSpPr txBox="1"/>
            <p:nvPr/>
          </p:nvSpPr>
          <p:spPr>
            <a:xfrm>
              <a:off x="2720554" y="6501525"/>
              <a:ext cx="550148" cy="261610"/>
            </a:xfrm>
            <a:prstGeom prst="rect">
              <a:avLst/>
            </a:prstGeom>
            <a:noFill/>
          </p:spPr>
          <p:txBody>
            <a:bodyPr wrap="square" rtlCol="0">
              <a:spAutoFit/>
            </a:bodyPr>
            <a:lstStyle/>
            <a:p>
              <a:r>
                <a:rPr lang="en-US" sz="1100" b="1"/>
                <a:t>Key |</a:t>
              </a:r>
            </a:p>
          </p:txBody>
        </p:sp>
      </p:grpSp>
      <p:sp>
        <p:nvSpPr>
          <p:cNvPr id="78" name="Arrow: Chevron 77">
            <a:extLst>
              <a:ext uri="{FF2B5EF4-FFF2-40B4-BE49-F238E27FC236}">
                <a16:creationId xmlns:a16="http://schemas.microsoft.com/office/drawing/2014/main" id="{2FD5DA57-975E-AD73-3A60-71822323C6B2}"/>
              </a:ext>
            </a:extLst>
          </p:cNvPr>
          <p:cNvSpPr/>
          <p:nvPr/>
        </p:nvSpPr>
        <p:spPr>
          <a:xfrm>
            <a:off x="7187263" y="3480754"/>
            <a:ext cx="1232441" cy="432038"/>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b="1"/>
          </a:p>
        </p:txBody>
      </p:sp>
      <p:sp>
        <p:nvSpPr>
          <p:cNvPr id="85" name="TextBox 84">
            <a:extLst>
              <a:ext uri="{FF2B5EF4-FFF2-40B4-BE49-F238E27FC236}">
                <a16:creationId xmlns:a16="http://schemas.microsoft.com/office/drawing/2014/main" id="{CFB25362-4321-A5D0-32AD-054FBD7673A6}"/>
              </a:ext>
            </a:extLst>
          </p:cNvPr>
          <p:cNvSpPr txBox="1"/>
          <p:nvPr/>
        </p:nvSpPr>
        <p:spPr>
          <a:xfrm>
            <a:off x="7306460" y="3465940"/>
            <a:ext cx="1007737" cy="461665"/>
          </a:xfrm>
          <a:prstGeom prst="rect">
            <a:avLst/>
          </a:prstGeom>
          <a:noFill/>
        </p:spPr>
        <p:txBody>
          <a:bodyPr wrap="square" rtlCol="0">
            <a:spAutoFit/>
          </a:bodyPr>
          <a:lstStyle/>
          <a:p>
            <a:pPr algn="ctr"/>
            <a:r>
              <a:rPr lang="en-US" sz="800" b="1" i="1">
                <a:solidFill>
                  <a:schemeClr val="bg1"/>
                </a:solidFill>
              </a:rPr>
              <a:t>Public Notice of Final Classifications</a:t>
            </a:r>
          </a:p>
        </p:txBody>
      </p:sp>
      <p:sp>
        <p:nvSpPr>
          <p:cNvPr id="94" name="Arrow: Chevron 93">
            <a:extLst>
              <a:ext uri="{FF2B5EF4-FFF2-40B4-BE49-F238E27FC236}">
                <a16:creationId xmlns:a16="http://schemas.microsoft.com/office/drawing/2014/main" id="{B23873DD-899E-A7C9-A30B-5DB4436A6455}"/>
              </a:ext>
            </a:extLst>
          </p:cNvPr>
          <p:cNvSpPr/>
          <p:nvPr/>
        </p:nvSpPr>
        <p:spPr>
          <a:xfrm>
            <a:off x="7075809" y="3999760"/>
            <a:ext cx="2246908" cy="432038"/>
          </a:xfrm>
          <a:prstGeom prst="chevron">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a:t>Subgrantee Selection Process</a:t>
            </a:r>
          </a:p>
        </p:txBody>
      </p:sp>
      <p:sp>
        <p:nvSpPr>
          <p:cNvPr id="98" name="Star: 5 Points 97">
            <a:extLst>
              <a:ext uri="{FF2B5EF4-FFF2-40B4-BE49-F238E27FC236}">
                <a16:creationId xmlns:a16="http://schemas.microsoft.com/office/drawing/2014/main" id="{D8F1E132-B9CD-6DA1-1332-B09A09B08149}"/>
              </a:ext>
            </a:extLst>
          </p:cNvPr>
          <p:cNvSpPr/>
          <p:nvPr/>
        </p:nvSpPr>
        <p:spPr>
          <a:xfrm>
            <a:off x="8519821" y="3665915"/>
            <a:ext cx="274320" cy="274320"/>
          </a:xfrm>
          <a:prstGeom prst="star5">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0" name="Straight Connector 99">
            <a:extLst>
              <a:ext uri="{FF2B5EF4-FFF2-40B4-BE49-F238E27FC236}">
                <a16:creationId xmlns:a16="http://schemas.microsoft.com/office/drawing/2014/main" id="{9C248F54-0BF8-BCCB-8EE9-115DCC42AE4E}"/>
              </a:ext>
            </a:extLst>
          </p:cNvPr>
          <p:cNvCxnSpPr/>
          <p:nvPr/>
        </p:nvCxnSpPr>
        <p:spPr>
          <a:xfrm>
            <a:off x="8093541" y="4341513"/>
            <a:ext cx="0" cy="549755"/>
          </a:xfrm>
          <a:prstGeom prst="line">
            <a:avLst/>
          </a:prstGeom>
          <a:ln w="19050">
            <a:solidFill>
              <a:schemeClr val="accent6">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01" name="Rectangle 100">
            <a:extLst>
              <a:ext uri="{FF2B5EF4-FFF2-40B4-BE49-F238E27FC236}">
                <a16:creationId xmlns:a16="http://schemas.microsoft.com/office/drawing/2014/main" id="{38377430-54BC-B8EF-4862-28E51BABF732}"/>
              </a:ext>
            </a:extLst>
          </p:cNvPr>
          <p:cNvSpPr/>
          <p:nvPr/>
        </p:nvSpPr>
        <p:spPr>
          <a:xfrm>
            <a:off x="7344009" y="4656091"/>
            <a:ext cx="1487652" cy="1073694"/>
          </a:xfrm>
          <a:prstGeom prst="rect">
            <a:avLst/>
          </a:prstGeom>
          <a:solidFill>
            <a:schemeClr val="accent6"/>
          </a:solidFill>
          <a:ln w="19050">
            <a:solidFill>
              <a:schemeClr val="accent6">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b="1" i="1">
                <a:solidFill>
                  <a:schemeClr val="tx1"/>
                </a:solidFill>
              </a:rPr>
              <a:t>Local Governments can apply to be subgrantees in the BEAD Program.</a:t>
            </a:r>
          </a:p>
        </p:txBody>
      </p:sp>
    </p:spTree>
    <p:extLst>
      <p:ext uri="{BB962C8B-B14F-4D97-AF65-F5344CB8AC3E}">
        <p14:creationId xmlns:p14="http://schemas.microsoft.com/office/powerpoint/2010/main" val="4218709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bject 4">
            <a:extLst>
              <a:ext uri="{FF2B5EF4-FFF2-40B4-BE49-F238E27FC236}">
                <a16:creationId xmlns:a16="http://schemas.microsoft.com/office/drawing/2014/main" id="{4BE64620-CB86-4FA0-A9B8-FA03E4433BFE}"/>
              </a:ext>
            </a:extLst>
          </p:cNvPr>
          <p:cNvSpPr txBox="1"/>
          <p:nvPr/>
        </p:nvSpPr>
        <p:spPr>
          <a:xfrm>
            <a:off x="11623305" y="11034715"/>
            <a:ext cx="180975" cy="182101"/>
          </a:xfrm>
          <a:prstGeom prst="rect">
            <a:avLst/>
          </a:prstGeom>
        </p:spPr>
        <p:txBody>
          <a:bodyPr vert="horz" wrap="square" lIns="0" tIns="12700" rIns="0" bIns="0" rtlCol="0">
            <a:spAutoFit/>
          </a:bodyPr>
          <a:lstStyle/>
          <a:p>
            <a:pPr marL="12700" marR="0" lvl="0" indent="0" defTabSz="914400" eaLnBrk="1" fontAlgn="auto" latinLnBrk="0" hangingPunct="1">
              <a:lnSpc>
                <a:spcPct val="100000"/>
              </a:lnSpc>
              <a:spcBef>
                <a:spcPts val="100"/>
              </a:spcBef>
              <a:spcAft>
                <a:spcPts val="0"/>
              </a:spcAft>
              <a:buClrTx/>
              <a:buSzTx/>
              <a:buFontTx/>
              <a:buNone/>
              <a:tabLst/>
              <a:defRPr/>
            </a:pPr>
            <a:r>
              <a:rPr kumimoji="0" sz="1100" b="0" i="0" u="none" strike="noStrike" kern="0" cap="none" spc="-25" normalizeH="0" baseline="0" noProof="0">
                <a:ln>
                  <a:noFill/>
                </a:ln>
                <a:solidFill>
                  <a:srgbClr val="888888"/>
                </a:solidFill>
                <a:effectLst/>
                <a:uLnTx/>
                <a:uFillTx/>
                <a:latin typeface="Georgia" panose="02040502050405020303" pitchFamily="18" charset="0"/>
                <a:cs typeface="Calibri"/>
              </a:rPr>
              <a:t>26</a:t>
            </a:r>
            <a:endParaRPr kumimoji="0" sz="1100" b="0" i="0" u="none" strike="noStrike" kern="0" cap="none" spc="0" normalizeH="0" baseline="0" noProof="0">
              <a:ln>
                <a:noFill/>
              </a:ln>
              <a:solidFill>
                <a:sysClr val="windowText" lastClr="000000"/>
              </a:solidFill>
              <a:effectLst/>
              <a:uLnTx/>
              <a:uFillTx/>
              <a:latin typeface="Georgia" panose="02040502050405020303" pitchFamily="18" charset="0"/>
              <a:cs typeface="Calibri"/>
            </a:endParaRPr>
          </a:p>
        </p:txBody>
      </p:sp>
      <p:sp>
        <p:nvSpPr>
          <p:cNvPr id="31" name="Title 9">
            <a:extLst>
              <a:ext uri="{FF2B5EF4-FFF2-40B4-BE49-F238E27FC236}">
                <a16:creationId xmlns:a16="http://schemas.microsoft.com/office/drawing/2014/main" id="{F8220EC9-86E0-4AB0-B7A5-4C7149E2F811}"/>
              </a:ext>
            </a:extLst>
          </p:cNvPr>
          <p:cNvSpPr>
            <a:spLocks noGrp="1"/>
          </p:cNvSpPr>
          <p:nvPr>
            <p:ph type="title"/>
          </p:nvPr>
        </p:nvSpPr>
        <p:spPr>
          <a:xfrm>
            <a:off x="838199" y="461298"/>
            <a:ext cx="8909097" cy="664797"/>
          </a:xfrm>
        </p:spPr>
        <p:txBody>
          <a:bodyPr/>
          <a:lstStyle/>
          <a:p>
            <a:r>
              <a:rPr lang="en-US" sz="2400"/>
              <a:t>Local Government Involvement in the BEAD Challenge Process</a:t>
            </a:r>
          </a:p>
        </p:txBody>
      </p:sp>
      <p:sp>
        <p:nvSpPr>
          <p:cNvPr id="32" name="Content Placeholder 1">
            <a:extLst>
              <a:ext uri="{FF2B5EF4-FFF2-40B4-BE49-F238E27FC236}">
                <a16:creationId xmlns:a16="http://schemas.microsoft.com/office/drawing/2014/main" id="{30EA0182-318D-4C15-9C13-95FB0DAFC7D4}"/>
              </a:ext>
            </a:extLst>
          </p:cNvPr>
          <p:cNvSpPr txBox="1">
            <a:spLocks/>
          </p:cNvSpPr>
          <p:nvPr/>
        </p:nvSpPr>
        <p:spPr>
          <a:xfrm>
            <a:off x="836676" y="1069848"/>
            <a:ext cx="10518648" cy="586122"/>
          </a:xfrm>
          <a:prstGeom prst="rect">
            <a:avLst/>
          </a:prstGeom>
        </p:spPr>
        <p:txBody>
          <a:bodyPr wrap="square" lIns="91440" tIns="0" rIns="0" bIns="0" anchor="t">
            <a:spAutoFit/>
          </a:bodyPr>
          <a:lstStyle>
            <a:lvl1pPr marL="228600" indent="-228600" algn="l" defTabSz="914400" rtl="0" eaLnBrk="1" latinLnBrk="0" hangingPunct="1">
              <a:lnSpc>
                <a:spcPct val="125000"/>
              </a:lnSpc>
              <a:spcBef>
                <a:spcPts val="10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6858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11430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16002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20574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A2458"/>
                </a:solidFill>
                <a:effectLst/>
                <a:uLnTx/>
                <a:uFillTx/>
                <a:latin typeface="Georgia"/>
                <a:ea typeface="Arial" panose="020B0604020202020204" pitchFamily="34" charset="0"/>
                <a:cs typeface="Arial"/>
              </a:rPr>
              <a:t>There are many ways for local governments to stay involved throughout the process and ensure their communities are served. </a:t>
            </a:r>
            <a:endParaRPr kumimoji="0" lang="en-US" sz="1600" b="1" i="0" u="none" strike="noStrike" kern="1200" cap="none" spc="0" normalizeH="0" baseline="0" noProof="0">
              <a:ln>
                <a:noFill/>
              </a:ln>
              <a:solidFill>
                <a:srgbClr val="0A2458"/>
              </a:solidFill>
              <a:effectLst/>
              <a:uLnTx/>
              <a:uFillTx/>
              <a:latin typeface="Georgia"/>
              <a:cs typeface="Arial"/>
            </a:endParaRPr>
          </a:p>
        </p:txBody>
      </p:sp>
      <p:sp>
        <p:nvSpPr>
          <p:cNvPr id="36" name="TextBox 35">
            <a:extLst>
              <a:ext uri="{FF2B5EF4-FFF2-40B4-BE49-F238E27FC236}">
                <a16:creationId xmlns:a16="http://schemas.microsoft.com/office/drawing/2014/main" id="{9CA0D13C-C048-4159-9967-B64225CFEF23}"/>
              </a:ext>
            </a:extLst>
          </p:cNvPr>
          <p:cNvSpPr txBox="1"/>
          <p:nvPr/>
        </p:nvSpPr>
        <p:spPr>
          <a:xfrm>
            <a:off x="1756882" y="1889924"/>
            <a:ext cx="9598442" cy="387798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1" i="0" strike="noStrike" kern="1200" cap="none" spc="0" normalizeH="0" baseline="0" noProof="0">
                <a:ln>
                  <a:noFill/>
                </a:ln>
                <a:solidFill>
                  <a:srgbClr val="0A2458"/>
                </a:solidFill>
                <a:effectLst/>
                <a:uLnTx/>
                <a:uFillTx/>
                <a:latin typeface="Arial" panose="020B0604020202020204"/>
                <a:ea typeface="+mn-ea"/>
                <a:cs typeface="+mn-cs"/>
              </a:rPr>
              <a:t>Participate in the Challenge Process</a:t>
            </a: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a:solidFill>
                  <a:srgbClr val="0A2458"/>
                </a:solidFill>
                <a:latin typeface="+mj-lt"/>
              </a:rPr>
              <a:t>Local governments are </a:t>
            </a:r>
            <a:r>
              <a:rPr lang="en-US" sz="1200" b="1">
                <a:solidFill>
                  <a:srgbClr val="0A2458"/>
                </a:solidFill>
                <a:latin typeface="+mj-lt"/>
              </a:rPr>
              <a:t>one of three eligible challengers</a:t>
            </a:r>
            <a:r>
              <a:rPr lang="en-US" sz="1200">
                <a:solidFill>
                  <a:srgbClr val="0A2458"/>
                </a:solidFill>
                <a:latin typeface="+mj-lt"/>
              </a:rPr>
              <a:t>, in addition to non-profits and Internet Service Providers (ISPs), who can participate in the BEAD Challenge process. This is the opportunity for local government units to impact where BEAD funding is directed within their state/territory. Local governments are </a:t>
            </a:r>
            <a:r>
              <a:rPr lang="en-US" sz="1200" b="1">
                <a:solidFill>
                  <a:srgbClr val="0A2458"/>
                </a:solidFill>
                <a:latin typeface="+mj-lt"/>
              </a:rPr>
              <a:t>encouraged to participate in the BEAD Challenge Process </a:t>
            </a:r>
            <a:r>
              <a:rPr lang="en-US" sz="1200">
                <a:solidFill>
                  <a:srgbClr val="0A2458"/>
                </a:solidFill>
                <a:latin typeface="+mj-lt"/>
              </a:rPr>
              <a:t>by submitting challenges to their State/Territory Broadband Office’s BEAD Challenge Process.</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200">
              <a:solidFill>
                <a:srgbClr val="0A2458"/>
              </a:solidFill>
              <a:latin typeface="Arial" panose="020B0604020202020204"/>
            </a:endParaRPr>
          </a:p>
          <a:p>
            <a:pPr marL="0" marR="0" lvl="0" indent="0" algn="l" defTabSz="914400" rtl="0" eaLnBrk="1" fontAlgn="auto" latinLnBrk="0" hangingPunct="1">
              <a:lnSpc>
                <a:spcPct val="100000"/>
              </a:lnSpc>
              <a:spcBef>
                <a:spcPts val="0"/>
              </a:spcBef>
              <a:spcAft>
                <a:spcPts val="300"/>
              </a:spcAft>
              <a:buClrTx/>
              <a:buSzTx/>
              <a:buFontTx/>
              <a:buNone/>
              <a:tabLst/>
              <a:defRPr/>
            </a:pPr>
            <a:r>
              <a:rPr lang="en-US" sz="1200" b="1">
                <a:solidFill>
                  <a:srgbClr val="0A2458"/>
                </a:solidFill>
                <a:latin typeface="Arial" panose="020B0604020202020204"/>
              </a:rPr>
              <a:t>Participate in the Public Comment Period</a:t>
            </a:r>
          </a:p>
          <a:p>
            <a:pPr>
              <a:spcAft>
                <a:spcPts val="300"/>
              </a:spcAft>
              <a:defRPr/>
            </a:pPr>
            <a:r>
              <a:rPr lang="en-US" sz="1200">
                <a:solidFill>
                  <a:srgbClr val="0A2458"/>
                </a:solidFill>
                <a:latin typeface="+mj-lt"/>
              </a:rPr>
              <a:t>Your state/territory broadband office (SBO) will design and implement the BEAD Challenge Process. </a:t>
            </a:r>
            <a:r>
              <a:rPr lang="en-US" sz="1200" b="1">
                <a:solidFill>
                  <a:srgbClr val="0A2458"/>
                </a:solidFill>
                <a:latin typeface="+mj-lt"/>
              </a:rPr>
              <a:t>Participate in your SBO’s Public Comment period </a:t>
            </a:r>
            <a:r>
              <a:rPr lang="en-US" sz="1200">
                <a:solidFill>
                  <a:srgbClr val="0A2458"/>
                </a:solidFill>
                <a:latin typeface="+mj-lt"/>
              </a:rPr>
              <a:t>on their Challenge Process and contact them for more information on how to get involved. For contact information visit the IF contact map at </a:t>
            </a:r>
            <a:r>
              <a:rPr lang="en-US" sz="1200" i="1">
                <a:solidFill>
                  <a:srgbClr val="0A2458"/>
                </a:solidFill>
                <a:latin typeface="+mj-lt"/>
              </a:rPr>
              <a:t>https://www.internetforall.gov/interactive-map </a:t>
            </a:r>
          </a:p>
          <a:p>
            <a:pPr>
              <a:spcAft>
                <a:spcPts val="300"/>
              </a:spcAft>
              <a:defRPr/>
            </a:pPr>
            <a:endParaRPr lang="en-US" sz="600" i="1">
              <a:solidFill>
                <a:srgbClr val="0A2458"/>
              </a:solidFill>
              <a:latin typeface="+mj-lt"/>
            </a:endParaRPr>
          </a:p>
          <a:p>
            <a:pPr>
              <a:spcAft>
                <a:spcPts val="300"/>
              </a:spcAft>
              <a:defRPr/>
            </a:pPr>
            <a:endParaRPr lang="en-US" sz="1200" i="1">
              <a:solidFill>
                <a:srgbClr val="0A2458"/>
              </a:solidFill>
              <a:latin typeface="+mj-lt"/>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1" i="0" strike="noStrike" kern="1200" cap="none" spc="0" normalizeH="0" baseline="0" noProof="0">
                <a:ln>
                  <a:noFill/>
                </a:ln>
                <a:solidFill>
                  <a:schemeClr val="accent1">
                    <a:lumMod val="50000"/>
                  </a:schemeClr>
                </a:solidFill>
                <a:effectLst/>
                <a:uLnTx/>
                <a:uFillTx/>
                <a:latin typeface="Arial" panose="020B0604020202020204"/>
                <a:ea typeface="+mn-ea"/>
                <a:cs typeface="+mn-cs"/>
              </a:rPr>
              <a:t>Represent Individuals </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a:ln>
                  <a:noFill/>
                </a:ln>
                <a:solidFill>
                  <a:srgbClr val="0A2458"/>
                </a:solidFill>
                <a:effectLst/>
                <a:uLnTx/>
                <a:uFillTx/>
                <a:latin typeface="Arial" panose="020B0604020202020204"/>
                <a:ea typeface="+mn-ea"/>
                <a:cs typeface="+mn-cs"/>
              </a:rPr>
              <a:t>If individuals want to submit a challenge, they must do so by contacting an eligible challenger to submit on their behalf. A </a:t>
            </a:r>
            <a:r>
              <a:rPr kumimoji="0" lang="en-US" sz="1200" b="1" u="none" strike="noStrike" kern="1200" cap="none" spc="0" normalizeH="0" baseline="0" noProof="0">
                <a:ln>
                  <a:noFill/>
                </a:ln>
                <a:solidFill>
                  <a:schemeClr val="accent1">
                    <a:lumMod val="50000"/>
                  </a:schemeClr>
                </a:solidFill>
                <a:effectLst/>
                <a:uLnTx/>
                <a:uFillTx/>
                <a:latin typeface="Arial" panose="020B0604020202020204"/>
                <a:ea typeface="+mn-ea"/>
                <a:cs typeface="+mn-cs"/>
              </a:rPr>
              <a:t>local government could aggregate such challenges and submit these</a:t>
            </a:r>
            <a:r>
              <a:rPr kumimoji="0" lang="en-US" sz="1200" b="1" u="none" strike="noStrike" kern="1200" cap="none" spc="0" normalizeH="0" baseline="0" noProof="0">
                <a:ln>
                  <a:noFill/>
                </a:ln>
                <a:solidFill>
                  <a:schemeClr val="accent1">
                    <a:lumMod val="60000"/>
                    <a:lumOff val="40000"/>
                  </a:schemeClr>
                </a:solidFill>
                <a:effectLst/>
                <a:uLnTx/>
                <a:uFillTx/>
                <a:latin typeface="Arial" panose="020B0604020202020204"/>
                <a:ea typeface="+mn-ea"/>
                <a:cs typeface="+mn-cs"/>
              </a:rPr>
              <a:t> </a:t>
            </a:r>
            <a:r>
              <a:rPr kumimoji="0" lang="en-US" sz="1200" b="0" i="0" u="none" strike="noStrike" kern="1200" cap="none" spc="0" normalizeH="0" baseline="0" noProof="0">
                <a:ln>
                  <a:noFill/>
                </a:ln>
                <a:solidFill>
                  <a:srgbClr val="0A2458"/>
                </a:solidFill>
                <a:effectLst/>
                <a:uLnTx/>
                <a:uFillTx/>
                <a:latin typeface="Arial" panose="020B0604020202020204"/>
                <a:ea typeface="+mn-ea"/>
                <a:cs typeface="+mn-cs"/>
              </a:rPr>
              <a:t>on the individuals’ behalf.</a:t>
            </a: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1200">
              <a:solidFill>
                <a:srgbClr val="0A2458"/>
              </a:solidFill>
              <a:latin typeface="Arial" panose="020B0604020202020204"/>
            </a:endParaRPr>
          </a:p>
          <a:p>
            <a:pPr marL="0" marR="0" lvl="0" indent="0" algn="l" defTabSz="914400" rtl="0" eaLnBrk="1" fontAlgn="auto" latinLnBrk="0" hangingPunct="1">
              <a:lnSpc>
                <a:spcPct val="100000"/>
              </a:lnSpc>
              <a:spcBef>
                <a:spcPts val="0"/>
              </a:spcBef>
              <a:spcAft>
                <a:spcPts val="300"/>
              </a:spcAft>
              <a:buClrTx/>
              <a:buSzTx/>
              <a:buFontTx/>
              <a:buNone/>
              <a:tabLst/>
              <a:defRPr/>
            </a:pPr>
            <a:endParaRPr lang="en-US" sz="600">
              <a:solidFill>
                <a:srgbClr val="0A2458"/>
              </a:solidFill>
              <a:latin typeface="Arial" panose="020B0604020202020204"/>
            </a:endParaRP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1" i="0" strike="noStrike" kern="1200" cap="none" spc="0" normalizeH="0" baseline="0" noProof="0">
                <a:ln>
                  <a:noFill/>
                </a:ln>
                <a:solidFill>
                  <a:schemeClr val="bg2">
                    <a:lumMod val="50000"/>
                  </a:schemeClr>
                </a:solidFill>
                <a:effectLst/>
                <a:uLnTx/>
                <a:uFillTx/>
                <a:latin typeface="Arial" panose="020B0604020202020204"/>
                <a:ea typeface="+mn-ea"/>
                <a:cs typeface="+mn-cs"/>
              </a:rPr>
              <a:t>Register for the Challenge Process Webinar</a:t>
            </a:r>
          </a:p>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200" b="0" i="0" u="none" strike="noStrike" kern="1200" cap="none" spc="0" normalizeH="0" baseline="0" noProof="0">
                <a:ln>
                  <a:noFill/>
                </a:ln>
                <a:solidFill>
                  <a:srgbClr val="0A2458"/>
                </a:solidFill>
                <a:effectLst/>
                <a:uLnTx/>
                <a:uFillTx/>
                <a:latin typeface="Arial" panose="020B0604020202020204"/>
                <a:ea typeface="+mn-ea"/>
                <a:cs typeface="+mn-cs"/>
              </a:rPr>
              <a:t>Local governments can </a:t>
            </a:r>
            <a:r>
              <a:rPr kumimoji="0" lang="en-US" sz="1200" b="1" i="0" u="none" strike="noStrike" kern="1200" cap="none" spc="0" normalizeH="0" baseline="0" noProof="0">
                <a:ln>
                  <a:noFill/>
                </a:ln>
                <a:solidFill>
                  <a:schemeClr val="bg2">
                    <a:lumMod val="50000"/>
                  </a:schemeClr>
                </a:solidFill>
                <a:effectLst/>
                <a:uLnTx/>
                <a:uFillTx/>
                <a:latin typeface="Arial" panose="020B0604020202020204"/>
                <a:ea typeface="+mn-ea"/>
                <a:cs typeface="+mn-cs"/>
              </a:rPr>
              <a:t>register for the NTIA Challenge Process public webinar </a:t>
            </a:r>
            <a:r>
              <a:rPr kumimoji="0" lang="en-US" sz="1200" b="0" i="0" u="none" strike="noStrike" kern="1200" cap="none" spc="0" normalizeH="0" baseline="0" noProof="0">
                <a:ln>
                  <a:noFill/>
                </a:ln>
                <a:solidFill>
                  <a:srgbClr val="0A2458"/>
                </a:solidFill>
                <a:effectLst/>
                <a:uLnTx/>
                <a:uFillTx/>
                <a:latin typeface="Arial" panose="020B0604020202020204"/>
                <a:ea typeface="+mn-ea"/>
                <a:cs typeface="+mn-cs"/>
              </a:rPr>
              <a:t>for more information (date TBD).</a:t>
            </a:r>
          </a:p>
        </p:txBody>
      </p:sp>
      <p:pic>
        <p:nvPicPr>
          <p:cNvPr id="2" name="Graphic 1" descr="Megaphone with solid fill">
            <a:extLst>
              <a:ext uri="{FF2B5EF4-FFF2-40B4-BE49-F238E27FC236}">
                <a16:creationId xmlns:a16="http://schemas.microsoft.com/office/drawing/2014/main" id="{0ECDFDE8-A32E-5E04-5A67-FC177A3D8CE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3531" y="2086568"/>
            <a:ext cx="365760" cy="365760"/>
          </a:xfrm>
          <a:prstGeom prst="rect">
            <a:avLst/>
          </a:prstGeom>
        </p:spPr>
      </p:pic>
      <p:cxnSp>
        <p:nvCxnSpPr>
          <p:cNvPr id="6" name="Straight Connector 5">
            <a:extLst>
              <a:ext uri="{FF2B5EF4-FFF2-40B4-BE49-F238E27FC236}">
                <a16:creationId xmlns:a16="http://schemas.microsoft.com/office/drawing/2014/main" id="{D75B8104-0977-1B83-48D3-746D17884CAE}"/>
              </a:ext>
            </a:extLst>
          </p:cNvPr>
          <p:cNvCxnSpPr>
            <a:cxnSpLocks/>
          </p:cNvCxnSpPr>
          <p:nvPr/>
        </p:nvCxnSpPr>
        <p:spPr>
          <a:xfrm>
            <a:off x="1662699" y="1940588"/>
            <a:ext cx="0" cy="9550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014FB944-9799-85F7-4215-42592B595111}"/>
              </a:ext>
            </a:extLst>
          </p:cNvPr>
          <p:cNvSpPr txBox="1"/>
          <p:nvPr/>
        </p:nvSpPr>
        <p:spPr>
          <a:xfrm>
            <a:off x="577691" y="2452328"/>
            <a:ext cx="1097441" cy="261610"/>
          </a:xfrm>
          <a:prstGeom prst="rect">
            <a:avLst/>
          </a:prstGeom>
          <a:noFill/>
        </p:spPr>
        <p:txBody>
          <a:bodyPr wrap="square" rtlCol="0">
            <a:spAutoFit/>
          </a:bodyPr>
          <a:lstStyle/>
          <a:p>
            <a:pPr algn="ctr"/>
            <a:r>
              <a:rPr lang="en-US" sz="1100" b="1"/>
              <a:t>Engage</a:t>
            </a:r>
          </a:p>
        </p:txBody>
      </p:sp>
      <p:grpSp>
        <p:nvGrpSpPr>
          <p:cNvPr id="17" name="Group 16">
            <a:extLst>
              <a:ext uri="{FF2B5EF4-FFF2-40B4-BE49-F238E27FC236}">
                <a16:creationId xmlns:a16="http://schemas.microsoft.com/office/drawing/2014/main" id="{6CA67AB4-B6D1-D428-634F-D03CF1C8DE8C}"/>
              </a:ext>
            </a:extLst>
          </p:cNvPr>
          <p:cNvGrpSpPr/>
          <p:nvPr/>
        </p:nvGrpSpPr>
        <p:grpSpPr>
          <a:xfrm>
            <a:off x="577611" y="3164927"/>
            <a:ext cx="1097441" cy="738819"/>
            <a:chOff x="577611" y="3462797"/>
            <a:chExt cx="1097441" cy="738819"/>
          </a:xfrm>
        </p:grpSpPr>
        <p:cxnSp>
          <p:nvCxnSpPr>
            <p:cNvPr id="8" name="Straight Connector 7">
              <a:extLst>
                <a:ext uri="{FF2B5EF4-FFF2-40B4-BE49-F238E27FC236}">
                  <a16:creationId xmlns:a16="http://schemas.microsoft.com/office/drawing/2014/main" id="{D9EED902-F07D-5FFA-D273-C5F242AE2A95}"/>
                </a:ext>
              </a:extLst>
            </p:cNvPr>
            <p:cNvCxnSpPr>
              <a:cxnSpLocks/>
            </p:cNvCxnSpPr>
            <p:nvPr/>
          </p:nvCxnSpPr>
          <p:spPr>
            <a:xfrm>
              <a:off x="1662699" y="3470096"/>
              <a:ext cx="0" cy="7315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Graphic 12" descr="Megaphone with solid fill">
              <a:extLst>
                <a:ext uri="{FF2B5EF4-FFF2-40B4-BE49-F238E27FC236}">
                  <a16:creationId xmlns:a16="http://schemas.microsoft.com/office/drawing/2014/main" id="{530DAD1A-FDE4-88A7-6EEB-B3869F5A7AD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43451" y="3462797"/>
              <a:ext cx="365760" cy="365760"/>
            </a:xfrm>
            <a:prstGeom prst="rect">
              <a:avLst/>
            </a:prstGeom>
          </p:spPr>
        </p:pic>
        <p:sp>
          <p:nvSpPr>
            <p:cNvPr id="14" name="TextBox 13">
              <a:extLst>
                <a:ext uri="{FF2B5EF4-FFF2-40B4-BE49-F238E27FC236}">
                  <a16:creationId xmlns:a16="http://schemas.microsoft.com/office/drawing/2014/main" id="{D73CDF67-6E40-529A-BD80-8FEB48647B5E}"/>
                </a:ext>
              </a:extLst>
            </p:cNvPr>
            <p:cNvSpPr txBox="1"/>
            <p:nvPr/>
          </p:nvSpPr>
          <p:spPr>
            <a:xfrm>
              <a:off x="577611" y="3828557"/>
              <a:ext cx="1097441" cy="261610"/>
            </a:xfrm>
            <a:prstGeom prst="rect">
              <a:avLst/>
            </a:prstGeom>
            <a:noFill/>
          </p:spPr>
          <p:txBody>
            <a:bodyPr wrap="square" rtlCol="0">
              <a:spAutoFit/>
            </a:bodyPr>
            <a:lstStyle/>
            <a:p>
              <a:pPr algn="ctr"/>
              <a:r>
                <a:rPr lang="en-US" sz="1100" b="1"/>
                <a:t>Engage</a:t>
              </a:r>
            </a:p>
          </p:txBody>
        </p:sp>
      </p:grpSp>
      <p:grpSp>
        <p:nvGrpSpPr>
          <p:cNvPr id="18" name="Group 17">
            <a:extLst>
              <a:ext uri="{FF2B5EF4-FFF2-40B4-BE49-F238E27FC236}">
                <a16:creationId xmlns:a16="http://schemas.microsoft.com/office/drawing/2014/main" id="{E629107D-6CBF-DAAF-F220-696925349DB1}"/>
              </a:ext>
            </a:extLst>
          </p:cNvPr>
          <p:cNvGrpSpPr/>
          <p:nvPr/>
        </p:nvGrpSpPr>
        <p:grpSpPr>
          <a:xfrm>
            <a:off x="577611" y="4286337"/>
            <a:ext cx="1097441" cy="610996"/>
            <a:chOff x="577611" y="4577280"/>
            <a:chExt cx="1097441" cy="610996"/>
          </a:xfrm>
        </p:grpSpPr>
        <p:pic>
          <p:nvPicPr>
            <p:cNvPr id="7" name="Graphic 6" descr="Users with solid fill">
              <a:extLst>
                <a:ext uri="{FF2B5EF4-FFF2-40B4-BE49-F238E27FC236}">
                  <a16:creationId xmlns:a16="http://schemas.microsoft.com/office/drawing/2014/main" id="{C8672EF1-1719-7777-3182-CA0E06C6BD3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3451" y="4577280"/>
              <a:ext cx="365760" cy="365760"/>
            </a:xfrm>
            <a:prstGeom prst="rect">
              <a:avLst/>
            </a:prstGeom>
          </p:spPr>
        </p:pic>
        <p:cxnSp>
          <p:nvCxnSpPr>
            <p:cNvPr id="9" name="Straight Connector 8">
              <a:extLst>
                <a:ext uri="{FF2B5EF4-FFF2-40B4-BE49-F238E27FC236}">
                  <a16:creationId xmlns:a16="http://schemas.microsoft.com/office/drawing/2014/main" id="{FD494056-14EF-F9D5-9271-12F8F2E05C7D}"/>
                </a:ext>
              </a:extLst>
            </p:cNvPr>
            <p:cNvCxnSpPr>
              <a:cxnSpLocks/>
            </p:cNvCxnSpPr>
            <p:nvPr/>
          </p:nvCxnSpPr>
          <p:spPr>
            <a:xfrm>
              <a:off x="1662699" y="4639636"/>
              <a:ext cx="0" cy="54864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34ED5108-67D5-F704-14E7-B80E32007368}"/>
                </a:ext>
              </a:extLst>
            </p:cNvPr>
            <p:cNvSpPr txBox="1"/>
            <p:nvPr/>
          </p:nvSpPr>
          <p:spPr>
            <a:xfrm>
              <a:off x="577611" y="4919897"/>
              <a:ext cx="1097441" cy="261610"/>
            </a:xfrm>
            <a:prstGeom prst="rect">
              <a:avLst/>
            </a:prstGeom>
            <a:noFill/>
          </p:spPr>
          <p:txBody>
            <a:bodyPr wrap="square" rtlCol="0">
              <a:spAutoFit/>
            </a:bodyPr>
            <a:lstStyle/>
            <a:p>
              <a:pPr algn="ctr"/>
              <a:r>
                <a:rPr lang="en-US" sz="1100" b="1">
                  <a:solidFill>
                    <a:schemeClr val="accent1">
                      <a:lumMod val="50000"/>
                    </a:schemeClr>
                  </a:solidFill>
                </a:rPr>
                <a:t>Represent</a:t>
              </a:r>
            </a:p>
          </p:txBody>
        </p:sp>
      </p:grpSp>
      <p:grpSp>
        <p:nvGrpSpPr>
          <p:cNvPr id="19" name="Group 18">
            <a:extLst>
              <a:ext uri="{FF2B5EF4-FFF2-40B4-BE49-F238E27FC236}">
                <a16:creationId xmlns:a16="http://schemas.microsoft.com/office/drawing/2014/main" id="{E6B36B63-8014-9CE6-B718-23710AAA9D29}"/>
              </a:ext>
            </a:extLst>
          </p:cNvPr>
          <p:cNvGrpSpPr/>
          <p:nvPr/>
        </p:nvGrpSpPr>
        <p:grpSpPr>
          <a:xfrm>
            <a:off x="577611" y="5130216"/>
            <a:ext cx="1097441" cy="644991"/>
            <a:chOff x="577611" y="5462724"/>
            <a:chExt cx="1097441" cy="644991"/>
          </a:xfrm>
        </p:grpSpPr>
        <p:pic>
          <p:nvPicPr>
            <p:cNvPr id="5" name="Graphic 4" descr="Books on shelf with solid fill">
              <a:extLst>
                <a:ext uri="{FF2B5EF4-FFF2-40B4-BE49-F238E27FC236}">
                  <a16:creationId xmlns:a16="http://schemas.microsoft.com/office/drawing/2014/main" id="{7180CE31-B9A8-7D18-3F99-A8A378F6C61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3811" y="5462724"/>
              <a:ext cx="365760" cy="365760"/>
            </a:xfrm>
            <a:prstGeom prst="rect">
              <a:avLst/>
            </a:prstGeom>
          </p:spPr>
        </p:pic>
        <p:cxnSp>
          <p:nvCxnSpPr>
            <p:cNvPr id="10" name="Straight Connector 9">
              <a:extLst>
                <a:ext uri="{FF2B5EF4-FFF2-40B4-BE49-F238E27FC236}">
                  <a16:creationId xmlns:a16="http://schemas.microsoft.com/office/drawing/2014/main" id="{09C86D7C-38DE-0611-C406-77D1FAE2B987}"/>
                </a:ext>
              </a:extLst>
            </p:cNvPr>
            <p:cNvCxnSpPr>
              <a:cxnSpLocks/>
            </p:cNvCxnSpPr>
            <p:nvPr/>
          </p:nvCxnSpPr>
          <p:spPr>
            <a:xfrm>
              <a:off x="1662699" y="5611150"/>
              <a:ext cx="0" cy="365760"/>
            </a:xfrm>
            <a:prstGeom prst="line">
              <a:avLst/>
            </a:prstGeom>
            <a:ln w="2857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9E0DF641-0E7F-60E8-1099-051CB040E43D}"/>
                </a:ext>
              </a:extLst>
            </p:cNvPr>
            <p:cNvSpPr txBox="1"/>
            <p:nvPr/>
          </p:nvSpPr>
          <p:spPr>
            <a:xfrm>
              <a:off x="577611" y="5846105"/>
              <a:ext cx="1097441" cy="261610"/>
            </a:xfrm>
            <a:prstGeom prst="rect">
              <a:avLst/>
            </a:prstGeom>
            <a:noFill/>
          </p:spPr>
          <p:txBody>
            <a:bodyPr wrap="square" rtlCol="0">
              <a:spAutoFit/>
            </a:bodyPr>
            <a:lstStyle/>
            <a:p>
              <a:pPr algn="ctr"/>
              <a:r>
                <a:rPr lang="en-US" sz="1100" b="1">
                  <a:solidFill>
                    <a:schemeClr val="bg2">
                      <a:lumMod val="50000"/>
                    </a:schemeClr>
                  </a:solidFill>
                </a:rPr>
                <a:t>Learn</a:t>
              </a:r>
            </a:p>
          </p:txBody>
        </p:sp>
      </p:grpSp>
    </p:spTree>
    <p:extLst>
      <p:ext uri="{BB962C8B-B14F-4D97-AF65-F5344CB8AC3E}">
        <p14:creationId xmlns:p14="http://schemas.microsoft.com/office/powerpoint/2010/main" val="31152639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a:extLst>
              <a:ext uri="{FF2B5EF4-FFF2-40B4-BE49-F238E27FC236}">
                <a16:creationId xmlns:a16="http://schemas.microsoft.com/office/drawing/2014/main" id="{F86D1102-12CA-8021-3286-5E070EBF7FB0}"/>
              </a:ext>
            </a:extLst>
          </p:cNvPr>
          <p:cNvPicPr>
            <a:picLocks noGrp="1" noChangeAspect="1"/>
          </p:cNvPicPr>
          <p:nvPr>
            <p:ph idx="10"/>
          </p:nvPr>
        </p:nvPicPr>
        <p:blipFill>
          <a:blip r:embed="rId2"/>
          <a:stretch>
            <a:fillRect/>
          </a:stretch>
        </p:blipFill>
        <p:spPr>
          <a:xfrm>
            <a:off x="1481512" y="1288094"/>
            <a:ext cx="9239412" cy="4668032"/>
          </a:xfrm>
        </p:spPr>
      </p:pic>
      <p:sp>
        <p:nvSpPr>
          <p:cNvPr id="3" name="Title 2">
            <a:extLst>
              <a:ext uri="{FF2B5EF4-FFF2-40B4-BE49-F238E27FC236}">
                <a16:creationId xmlns:a16="http://schemas.microsoft.com/office/drawing/2014/main" id="{687F5BAB-7C68-F146-5DE1-8DC72BA9EDAD}"/>
              </a:ext>
            </a:extLst>
          </p:cNvPr>
          <p:cNvSpPr>
            <a:spLocks noGrp="1"/>
          </p:cNvSpPr>
          <p:nvPr>
            <p:ph type="title"/>
          </p:nvPr>
        </p:nvSpPr>
        <p:spPr>
          <a:xfrm>
            <a:off x="838200" y="429768"/>
            <a:ext cx="8229600" cy="387798"/>
          </a:xfrm>
        </p:spPr>
        <p:txBody>
          <a:bodyPr/>
          <a:lstStyle/>
          <a:p>
            <a:r>
              <a:rPr lang="en-US" dirty="0">
                <a:latin typeface="Georgia"/>
                <a:cs typeface="Arial"/>
              </a:rPr>
              <a:t>Additional Resources Cont.</a:t>
            </a:r>
            <a:endParaRPr lang="en-US" dirty="0"/>
          </a:p>
        </p:txBody>
      </p:sp>
    </p:spTree>
    <p:extLst>
      <p:ext uri="{BB962C8B-B14F-4D97-AF65-F5344CB8AC3E}">
        <p14:creationId xmlns:p14="http://schemas.microsoft.com/office/powerpoint/2010/main" val="26328333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985FD01-D433-21D1-50B5-915E6E28A213}"/>
              </a:ext>
            </a:extLst>
          </p:cNvPr>
          <p:cNvSpPr>
            <a:spLocks noGrp="1"/>
          </p:cNvSpPr>
          <p:nvPr>
            <p:ph type="ctrTitle"/>
          </p:nvPr>
        </p:nvSpPr>
        <p:spPr>
          <a:xfrm>
            <a:off x="2438400" y="3265479"/>
            <a:ext cx="7315200" cy="553998"/>
          </a:xfrm>
        </p:spPr>
        <p:txBody>
          <a:bodyPr/>
          <a:lstStyle/>
          <a:p>
            <a:r>
              <a:rPr lang="en-US" dirty="0">
                <a:latin typeface="+mn-lt"/>
              </a:rPr>
              <a:t>THANK YOU</a:t>
            </a:r>
          </a:p>
        </p:txBody>
      </p:sp>
      <p:pic>
        <p:nvPicPr>
          <p:cNvPr id="2" name="Picture 1" descr="Logo&#10;&#10;Description automatically generated">
            <a:extLst>
              <a:ext uri="{FF2B5EF4-FFF2-40B4-BE49-F238E27FC236}">
                <a16:creationId xmlns:a16="http://schemas.microsoft.com/office/drawing/2014/main" id="{F32523D9-FBF9-ED68-7E6D-39043EB9DE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64228" y="5288721"/>
            <a:ext cx="884602" cy="884602"/>
          </a:xfrm>
          <a:prstGeom prst="rect">
            <a:avLst/>
          </a:prstGeom>
        </p:spPr>
      </p:pic>
      <p:pic>
        <p:nvPicPr>
          <p:cNvPr id="4" name="Picture 3" descr="Logo&#10;&#10;Description automatically generated">
            <a:extLst>
              <a:ext uri="{FF2B5EF4-FFF2-40B4-BE49-F238E27FC236}">
                <a16:creationId xmlns:a16="http://schemas.microsoft.com/office/drawing/2014/main" id="{AE29C112-CB26-2A81-9FD1-332790ACDC8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43242" y="5288721"/>
            <a:ext cx="884602" cy="884602"/>
          </a:xfrm>
          <a:prstGeom prst="ellipse">
            <a:avLst/>
          </a:prstGeom>
        </p:spPr>
      </p:pic>
    </p:spTree>
    <p:extLst>
      <p:ext uri="{BB962C8B-B14F-4D97-AF65-F5344CB8AC3E}">
        <p14:creationId xmlns:p14="http://schemas.microsoft.com/office/powerpoint/2010/main" val="26976654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ee4pContent1">
            <a:extLst>
              <a:ext uri="{FF2B5EF4-FFF2-40B4-BE49-F238E27FC236}">
                <a16:creationId xmlns:a16="http://schemas.microsoft.com/office/drawing/2014/main" id="{BF2496AE-6A83-4DE2-8F4F-529426CE703F}"/>
              </a:ext>
            </a:extLst>
          </p:cNvPr>
          <p:cNvSpPr txBox="1"/>
          <p:nvPr>
            <p:custDataLst>
              <p:tags r:id="rId1"/>
            </p:custDataLst>
          </p:nvPr>
        </p:nvSpPr>
        <p:spPr>
          <a:xfrm>
            <a:off x="5231799" y="2510227"/>
            <a:ext cx="2853828" cy="2339102"/>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00A4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defPPr>
              <a:defRPr lang="en-US"/>
            </a:defPPr>
            <a:lvl1pPr>
              <a:buSzPct val="100000"/>
              <a:buFont typeface="Trebuchet MS" panose="020B0603020202020204" pitchFamily="34" charset="0"/>
              <a:buChar char="​"/>
              <a:defRPr sz="1200">
                <a:solidFill>
                  <a:srgbClr val="FFFFFF"/>
                </a:solidFill>
              </a:defRPr>
            </a:lvl1pPr>
            <a:lvl2pPr marL="324000" lvl="1" indent="-216000">
              <a:buSzPct val="100000"/>
              <a:buFont typeface="Trebuchet MS" panose="020B0603020202020204" pitchFamily="34" charset="0"/>
              <a:buChar char="•"/>
              <a:defRPr sz="1200">
                <a:solidFill>
                  <a:srgbClr val="FFFFFF"/>
                </a:solidFill>
              </a:defRPr>
            </a:lvl2pPr>
            <a:lvl3pPr marL="648000" lvl="2" indent="-216000">
              <a:buSzPct val="100000"/>
              <a:buFont typeface="Trebuchet MS" panose="020B0603020202020204" pitchFamily="34" charset="0"/>
              <a:buChar char="–"/>
              <a:defRPr sz="1200">
                <a:solidFill>
                  <a:srgbClr val="FFFFFF"/>
                </a:solidFill>
              </a:defRPr>
            </a:lvl3pPr>
            <a:lvl4pPr marL="0" lvl="3">
              <a:buSzPct val="100000"/>
              <a:buFont typeface="Trebuchet MS" panose="020B0603020202020204" pitchFamily="34" charset="0"/>
              <a:buChar char="​"/>
              <a:defRPr sz="1600" b="1">
                <a:solidFill>
                  <a:srgbClr val="00AFF0"/>
                </a:solidFill>
              </a:defRPr>
            </a:lvl4pPr>
            <a:lvl5pPr marL="0" lvl="4">
              <a:buSzPct val="100000"/>
              <a:buFont typeface="Trebuchet MS" panose="020B0603020202020204" pitchFamily="34" charset="0"/>
              <a:buChar char="​"/>
              <a:defRPr sz="1600" b="1">
                <a:solidFill>
                  <a:srgbClr val="FFFFFF"/>
                </a:solidFill>
              </a:defRPr>
            </a:lvl5pPr>
            <a:lvl6pPr marL="324000" lvl="5" indent="-216000">
              <a:buSzPct val="100000"/>
              <a:buFont typeface="Trebuchet MS" panose="020B0603020202020204" pitchFamily="34" charset="0"/>
              <a:buChar char="•"/>
              <a:defRPr sz="1600">
                <a:solidFill>
                  <a:srgbClr val="FFFFFF"/>
                </a:solidFill>
              </a:defRPr>
            </a:lvl6pPr>
            <a:lvl7pPr marL="0" lvl="6">
              <a:buSzPct val="100000"/>
              <a:buFont typeface="Trebuchet MS" panose="020B0603020202020204" pitchFamily="34" charset="0"/>
              <a:buChar char="​"/>
              <a:defRPr sz="4400">
                <a:solidFill>
                  <a:srgbClr val="FFFFFF"/>
                </a:solidFill>
              </a:defRPr>
            </a:lvl7pPr>
            <a:lvl8pPr marL="0" lvl="7">
              <a:buSzPct val="100000"/>
              <a:buFont typeface="Trebuchet MS" panose="020B0603020202020204" pitchFamily="34" charset="0"/>
              <a:buChar char="​"/>
              <a:defRPr sz="5400">
                <a:solidFill>
                  <a:srgbClr val="00AFF0"/>
                </a:solidFill>
              </a:defRPr>
            </a:lvl8pPr>
            <a:lvl9pPr marL="0" lvl="8">
              <a:buSzPct val="100000"/>
              <a:buFont typeface="Trebuchet MS" panose="020B0603020202020204" pitchFamily="34" charset="0"/>
              <a:buChar char="​"/>
              <a:defRPr sz="2400">
                <a:solidFill>
                  <a:srgbClr val="00AFF0"/>
                </a:solidFill>
              </a:defRPr>
            </a:lvl9pPr>
          </a:lstStyle>
          <a:p>
            <a:pPr marL="259080" marR="0" lvl="1" indent="-172720" algn="l" defTabSz="914400" rtl="0" eaLnBrk="1" fontAlgn="auto" latinLnBrk="0" hangingPunct="1">
              <a:lnSpc>
                <a:spcPct val="100000"/>
              </a:lnSpc>
              <a:spcBef>
                <a:spcPts val="0"/>
              </a:spcBef>
              <a:spcAft>
                <a:spcPts val="600"/>
              </a:spcAft>
              <a:buClrTx/>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A2458"/>
                </a:solidFill>
                <a:effectLst/>
                <a:uLnTx/>
                <a:uFillTx/>
                <a:latin typeface="Georgia"/>
                <a:cs typeface="Arial"/>
                <a:sym typeface="Arial" panose="020B0604020202020204" pitchFamily="34" charset="0"/>
              </a:rPr>
              <a:t>Deliver </a:t>
            </a:r>
            <a:r>
              <a:rPr kumimoji="0" lang="en-US" sz="1200" i="0" u="none" strike="noStrike" kern="1200" cap="none" spc="0" normalizeH="0" baseline="0" noProof="0" dirty="0">
                <a:ln>
                  <a:noFill/>
                </a:ln>
                <a:solidFill>
                  <a:srgbClr val="0A2458"/>
                </a:solidFill>
                <a:effectLst/>
                <a:uLnTx/>
                <a:uFillTx/>
                <a:latin typeface="Georgia"/>
                <a:cs typeface="Arial"/>
                <a:sym typeface="Arial" panose="020B0604020202020204" pitchFamily="34" charset="0"/>
              </a:rPr>
              <a:t>clean water </a:t>
            </a:r>
            <a:r>
              <a:rPr kumimoji="0" lang="en-US" sz="1200" b="0" i="0" u="none" strike="noStrike" kern="1200" cap="none" spc="0" normalizeH="0" baseline="0" noProof="0" dirty="0">
                <a:ln>
                  <a:noFill/>
                </a:ln>
                <a:solidFill>
                  <a:srgbClr val="0A2458"/>
                </a:solidFill>
                <a:effectLst/>
                <a:uLnTx/>
                <a:uFillTx/>
                <a:latin typeface="Georgia"/>
                <a:cs typeface="Arial"/>
                <a:sym typeface="Arial" panose="020B0604020202020204" pitchFamily="34" charset="0"/>
              </a:rPr>
              <a:t>to all families and eliminate the nation's lead service lines</a:t>
            </a:r>
            <a:endParaRPr lang="en-US" dirty="0">
              <a:latin typeface="Georgia"/>
              <a:cs typeface="Arial"/>
            </a:endParaRPr>
          </a:p>
          <a:p>
            <a:pPr marL="259080" lvl="1" indent="-172720">
              <a:spcAft>
                <a:spcPts val="600"/>
              </a:spcAft>
              <a:defRPr/>
            </a:pPr>
            <a:r>
              <a:rPr kumimoji="0" lang="en-US" sz="1200" b="1" i="0" u="none" strike="noStrike" kern="1200" cap="none" spc="0" normalizeH="0" baseline="0" noProof="0" dirty="0">
                <a:ln>
                  <a:noFill/>
                </a:ln>
                <a:solidFill>
                  <a:srgbClr val="0A2458"/>
                </a:solidFill>
                <a:effectLst/>
                <a:uLnTx/>
                <a:uFillTx/>
                <a:latin typeface="Georgia"/>
                <a:cs typeface="Arial"/>
                <a:sym typeface="Arial" panose="020B0604020202020204" pitchFamily="34" charset="0"/>
              </a:rPr>
              <a:t>Ensure every American has access to affordable, reliable, high-speed Internet</a:t>
            </a:r>
            <a:r>
              <a:rPr lang="en-US" b="1" dirty="0">
                <a:solidFill>
                  <a:srgbClr val="0A2458"/>
                </a:solidFill>
                <a:latin typeface="Georgia"/>
                <a:cs typeface="Arial"/>
                <a:sym typeface="Arial" panose="020B0604020202020204" pitchFamily="34" charset="0"/>
              </a:rPr>
              <a:t> service</a:t>
            </a:r>
            <a:endParaRPr lang="en-US" sz="1200" b="1" i="0" u="none" strike="noStrike" kern="1200" cap="none" spc="0" normalizeH="0" baseline="0" noProof="0" dirty="0">
              <a:ln>
                <a:noFill/>
              </a:ln>
              <a:solidFill>
                <a:srgbClr val="0A2458"/>
              </a:solidFill>
              <a:effectLst/>
              <a:uLnTx/>
              <a:uFillTx/>
              <a:latin typeface="Georgia" panose="02040502050405020303" pitchFamily="18" charset="0"/>
              <a:cs typeface="Arial" panose="020B0604020202020204" pitchFamily="34" charset="0"/>
            </a:endParaRPr>
          </a:p>
          <a:p>
            <a:pPr marL="259080" marR="0" lvl="1" indent="-172720" algn="l" defTabSz="914400" rtl="0" eaLnBrk="1" fontAlgn="auto" latinLnBrk="0" hangingPunct="1">
              <a:lnSpc>
                <a:spcPct val="100000"/>
              </a:lnSpc>
              <a:spcBef>
                <a:spcPts val="0"/>
              </a:spcBef>
              <a:spcAft>
                <a:spcPts val="600"/>
              </a:spcAft>
              <a:buClrTx/>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A2458"/>
                </a:solidFill>
                <a:effectLst/>
                <a:uLnTx/>
                <a:uFillTx/>
                <a:latin typeface="Georgia"/>
                <a:cs typeface="Arial"/>
                <a:sym typeface="Arial" panose="020B0604020202020204" pitchFamily="34" charset="0"/>
              </a:rPr>
              <a:t>Repair and rebuild </a:t>
            </a:r>
            <a:r>
              <a:rPr kumimoji="0" lang="en-US" sz="1200" i="0" u="none" strike="noStrike" kern="1200" cap="none" spc="0" normalizeH="0" baseline="0" noProof="0" dirty="0">
                <a:ln>
                  <a:noFill/>
                </a:ln>
                <a:solidFill>
                  <a:srgbClr val="0A2458"/>
                </a:solidFill>
                <a:effectLst/>
                <a:uLnTx/>
                <a:uFillTx/>
                <a:latin typeface="Georgia"/>
                <a:cs typeface="Arial"/>
                <a:sym typeface="Arial" panose="020B0604020202020204" pitchFamily="34" charset="0"/>
              </a:rPr>
              <a:t>roads and bridges</a:t>
            </a:r>
            <a:endParaRPr lang="en-US" sz="1200" i="0" u="none" strike="noStrike" kern="1200" cap="none" spc="0" normalizeH="0" baseline="0" noProof="0" dirty="0">
              <a:ln>
                <a:noFill/>
              </a:ln>
              <a:solidFill>
                <a:srgbClr val="0A2458"/>
              </a:solidFill>
              <a:effectLst/>
              <a:uLnTx/>
              <a:uFillTx/>
              <a:latin typeface="Georgia"/>
              <a:cs typeface="Arial"/>
            </a:endParaRPr>
          </a:p>
          <a:p>
            <a:pPr marL="259080" marR="0" lvl="1" indent="-172720" algn="l" defTabSz="914400" rtl="0" eaLnBrk="1" fontAlgn="auto" latinLnBrk="0" hangingPunct="1">
              <a:lnSpc>
                <a:spcPct val="100000"/>
              </a:lnSpc>
              <a:spcBef>
                <a:spcPts val="0"/>
              </a:spcBef>
              <a:spcAft>
                <a:spcPts val="600"/>
              </a:spcAft>
              <a:buClrTx/>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A2458"/>
                </a:solidFill>
                <a:effectLst/>
                <a:uLnTx/>
                <a:uFillTx/>
                <a:latin typeface="Georgia"/>
                <a:cs typeface="Arial"/>
                <a:sym typeface="Arial" panose="020B0604020202020204" pitchFamily="34" charset="0"/>
              </a:rPr>
              <a:t>Improve </a:t>
            </a:r>
            <a:r>
              <a:rPr kumimoji="0" lang="en-US" sz="1200" i="0" u="none" strike="noStrike" kern="1200" cap="none" spc="0" normalizeH="0" baseline="0" noProof="0" dirty="0">
                <a:ln>
                  <a:noFill/>
                </a:ln>
                <a:solidFill>
                  <a:srgbClr val="0A2458"/>
                </a:solidFill>
                <a:effectLst/>
                <a:uLnTx/>
                <a:uFillTx/>
                <a:latin typeface="Georgia"/>
                <a:cs typeface="Arial"/>
                <a:sym typeface="Arial" panose="020B0604020202020204" pitchFamily="34" charset="0"/>
              </a:rPr>
              <a:t>transportation options</a:t>
            </a:r>
            <a:r>
              <a:rPr kumimoji="0" lang="en-US" sz="1200" b="0" i="0" u="none" strike="noStrike" kern="1200" cap="none" spc="0" normalizeH="0" baseline="0" noProof="0" dirty="0">
                <a:ln>
                  <a:noFill/>
                </a:ln>
                <a:solidFill>
                  <a:srgbClr val="0A2458"/>
                </a:solidFill>
                <a:effectLst/>
                <a:uLnTx/>
                <a:uFillTx/>
                <a:latin typeface="Georgia"/>
                <a:cs typeface="Arial"/>
                <a:sym typeface="Arial" panose="020B0604020202020204" pitchFamily="34" charset="0"/>
              </a:rPr>
              <a:t> and reduce greenhouse emissions</a:t>
            </a:r>
            <a:endParaRPr lang="en-US" sz="1200" b="0" i="0" u="none" strike="noStrike" kern="1200" cap="none" spc="0" normalizeH="0" baseline="0" noProof="0" dirty="0">
              <a:ln>
                <a:noFill/>
              </a:ln>
              <a:solidFill>
                <a:srgbClr val="0A2458"/>
              </a:solidFill>
              <a:effectLst/>
              <a:uLnTx/>
              <a:uFillTx/>
              <a:latin typeface="Georgia"/>
              <a:cs typeface="Arial"/>
            </a:endParaRPr>
          </a:p>
          <a:p>
            <a:pPr marL="259080" marR="0" lvl="1" indent="-172720" algn="l" defTabSz="914400" rtl="0" eaLnBrk="1" fontAlgn="auto" latinLnBrk="0" hangingPunct="1">
              <a:lnSpc>
                <a:spcPct val="100000"/>
              </a:lnSpc>
              <a:spcBef>
                <a:spcPts val="0"/>
              </a:spcBef>
              <a:spcAft>
                <a:spcPts val="600"/>
              </a:spcAft>
              <a:buClrTx/>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A2458"/>
                </a:solidFill>
                <a:effectLst/>
                <a:uLnTx/>
                <a:uFillTx/>
                <a:latin typeface="Georgia"/>
                <a:cs typeface="Arial"/>
                <a:sym typeface="Arial" panose="020B0604020202020204" pitchFamily="34" charset="0"/>
              </a:rPr>
              <a:t>Upgrade our nation’s </a:t>
            </a:r>
            <a:r>
              <a:rPr kumimoji="0" lang="en-US" sz="1200" i="0" u="none" strike="noStrike" kern="1200" cap="none" spc="0" normalizeH="0" baseline="0" noProof="0" dirty="0">
                <a:ln>
                  <a:noFill/>
                </a:ln>
                <a:solidFill>
                  <a:srgbClr val="0A2458"/>
                </a:solidFill>
                <a:effectLst/>
                <a:uLnTx/>
                <a:uFillTx/>
                <a:latin typeface="Georgia"/>
                <a:cs typeface="Arial"/>
                <a:sym typeface="Arial" panose="020B0604020202020204" pitchFamily="34" charset="0"/>
              </a:rPr>
              <a:t>airports and ports</a:t>
            </a:r>
            <a:r>
              <a:rPr kumimoji="0" lang="en-US" sz="1200" b="0" i="0" u="none" strike="noStrike" kern="1200" cap="none" spc="0" normalizeH="0" baseline="0" noProof="0" dirty="0">
                <a:ln>
                  <a:noFill/>
                </a:ln>
                <a:solidFill>
                  <a:srgbClr val="0A2458"/>
                </a:solidFill>
                <a:effectLst/>
                <a:uLnTx/>
                <a:uFillTx/>
                <a:latin typeface="Georgia"/>
                <a:cs typeface="Arial"/>
                <a:sym typeface="Arial" panose="020B0604020202020204" pitchFamily="34" charset="0"/>
              </a:rPr>
              <a:t> to strengthen our supply chains</a:t>
            </a:r>
            <a:endParaRPr lang="en-US" sz="1200" b="0" i="0" u="none" strike="noStrike" kern="1200" cap="none" spc="0" normalizeH="0" baseline="0" noProof="0" dirty="0">
              <a:ln>
                <a:noFill/>
              </a:ln>
              <a:solidFill>
                <a:srgbClr val="0A2458"/>
              </a:solidFill>
              <a:effectLst/>
              <a:uLnTx/>
              <a:uFillTx/>
              <a:latin typeface="Georgia"/>
              <a:cs typeface="Arial"/>
            </a:endParaRPr>
          </a:p>
        </p:txBody>
      </p:sp>
      <p:sp>
        <p:nvSpPr>
          <p:cNvPr id="28" name="ee4pContent1">
            <a:extLst>
              <a:ext uri="{FF2B5EF4-FFF2-40B4-BE49-F238E27FC236}">
                <a16:creationId xmlns:a16="http://schemas.microsoft.com/office/drawing/2014/main" id="{07979630-BC1D-4B15-B370-F98694930188}"/>
              </a:ext>
            </a:extLst>
          </p:cNvPr>
          <p:cNvSpPr txBox="1"/>
          <p:nvPr>
            <p:custDataLst>
              <p:tags r:id="rId2"/>
            </p:custDataLst>
          </p:nvPr>
        </p:nvSpPr>
        <p:spPr>
          <a:xfrm>
            <a:off x="8239251" y="2545292"/>
            <a:ext cx="2889804" cy="2339102"/>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00A46"/>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spAutoFit/>
          </a:bodyPr>
          <a:lstStyle>
            <a:defPPr>
              <a:defRPr lang="en-US"/>
            </a:defPPr>
            <a:lvl1pPr>
              <a:buSzPct val="100000"/>
              <a:buFont typeface="Trebuchet MS" panose="020B0603020202020204" pitchFamily="34" charset="0"/>
              <a:buChar char="​"/>
              <a:defRPr sz="1200">
                <a:solidFill>
                  <a:srgbClr val="FFFFFF"/>
                </a:solidFill>
              </a:defRPr>
            </a:lvl1pPr>
            <a:lvl2pPr marL="324000" lvl="1" indent="-216000">
              <a:buSzPct val="100000"/>
              <a:buFont typeface="Trebuchet MS" panose="020B0603020202020204" pitchFamily="34" charset="0"/>
              <a:buChar char="•"/>
              <a:defRPr sz="1200">
                <a:solidFill>
                  <a:srgbClr val="FFFFFF"/>
                </a:solidFill>
              </a:defRPr>
            </a:lvl2pPr>
            <a:lvl3pPr marL="648000" lvl="2" indent="-216000">
              <a:buSzPct val="100000"/>
              <a:buFont typeface="Trebuchet MS" panose="020B0603020202020204" pitchFamily="34" charset="0"/>
              <a:buChar char="–"/>
              <a:defRPr sz="1200">
                <a:solidFill>
                  <a:srgbClr val="FFFFFF"/>
                </a:solidFill>
              </a:defRPr>
            </a:lvl3pPr>
            <a:lvl4pPr marL="0" lvl="3">
              <a:buSzPct val="100000"/>
              <a:buFont typeface="Trebuchet MS" panose="020B0603020202020204" pitchFamily="34" charset="0"/>
              <a:buChar char="​"/>
              <a:defRPr sz="1600" b="1">
                <a:solidFill>
                  <a:srgbClr val="00AFF0"/>
                </a:solidFill>
              </a:defRPr>
            </a:lvl4pPr>
            <a:lvl5pPr marL="0" lvl="4">
              <a:buSzPct val="100000"/>
              <a:buFont typeface="Trebuchet MS" panose="020B0603020202020204" pitchFamily="34" charset="0"/>
              <a:buChar char="​"/>
              <a:defRPr sz="1600" b="1">
                <a:solidFill>
                  <a:srgbClr val="FFFFFF"/>
                </a:solidFill>
              </a:defRPr>
            </a:lvl5pPr>
            <a:lvl6pPr marL="324000" lvl="5" indent="-216000">
              <a:buSzPct val="100000"/>
              <a:buFont typeface="Trebuchet MS" panose="020B0603020202020204" pitchFamily="34" charset="0"/>
              <a:buChar char="•"/>
              <a:defRPr sz="1600">
                <a:solidFill>
                  <a:srgbClr val="FFFFFF"/>
                </a:solidFill>
              </a:defRPr>
            </a:lvl6pPr>
            <a:lvl7pPr marL="0" lvl="6">
              <a:buSzPct val="100000"/>
              <a:buFont typeface="Trebuchet MS" panose="020B0603020202020204" pitchFamily="34" charset="0"/>
              <a:buChar char="​"/>
              <a:defRPr sz="4400">
                <a:solidFill>
                  <a:srgbClr val="FFFFFF"/>
                </a:solidFill>
              </a:defRPr>
            </a:lvl7pPr>
            <a:lvl8pPr marL="0" lvl="7">
              <a:buSzPct val="100000"/>
              <a:buFont typeface="Trebuchet MS" panose="020B0603020202020204" pitchFamily="34" charset="0"/>
              <a:buChar char="​"/>
              <a:defRPr sz="5400">
                <a:solidFill>
                  <a:srgbClr val="00AFF0"/>
                </a:solidFill>
              </a:defRPr>
            </a:lvl8pPr>
            <a:lvl9pPr marL="0" lvl="8">
              <a:buSzPct val="100000"/>
              <a:buFont typeface="Trebuchet MS" panose="020B0603020202020204" pitchFamily="34" charset="0"/>
              <a:buChar char="​"/>
              <a:defRPr sz="2400">
                <a:solidFill>
                  <a:srgbClr val="00AFF0"/>
                </a:solidFill>
              </a:defRPr>
            </a:lvl9pPr>
          </a:lstStyle>
          <a:p>
            <a:pPr marL="259200" marR="0" lvl="1" indent="-172800" algn="l" defTabSz="914400" rtl="0" eaLnBrk="1" fontAlgn="auto" latinLnBrk="0" hangingPunct="1">
              <a:lnSpc>
                <a:spcPct val="100000"/>
              </a:lnSpc>
              <a:spcBef>
                <a:spcPts val="0"/>
              </a:spcBef>
              <a:spcAft>
                <a:spcPts val="600"/>
              </a:spcAft>
              <a:buClrTx/>
              <a:buSzPct val="100000"/>
              <a:buFont typeface="Trebuchet MS" panose="020B0603020202020204" pitchFamily="34" charset="0"/>
              <a:buChar char="•"/>
              <a:tabLst/>
              <a:defRPr/>
            </a:pPr>
            <a:r>
              <a:rPr kumimoji="0" lang="en-US" sz="1200" b="0" i="0" u="none" strike="noStrike" kern="1200" cap="none" spc="0" normalizeH="0" baseline="0" noProof="0">
                <a:ln>
                  <a:noFill/>
                </a:ln>
                <a:solidFill>
                  <a:srgbClr val="0A2458"/>
                </a:solidFill>
                <a:effectLst/>
                <a:uLnTx/>
                <a:uFillTx/>
                <a:latin typeface="Georgia" panose="02040502050405020303" pitchFamily="18" charset="0"/>
                <a:ea typeface="+mn-ea"/>
                <a:cs typeface="Arial" panose="020B0604020202020204" pitchFamily="34" charset="0"/>
                <a:sym typeface="Arial" panose="020B0604020202020204" pitchFamily="34" charset="0"/>
              </a:rPr>
              <a:t>Make the largest investment in </a:t>
            </a:r>
            <a:r>
              <a:rPr kumimoji="0" lang="en-US" sz="1200" i="0" u="none" strike="noStrike" kern="1200" cap="none" spc="0" normalizeH="0" baseline="0" noProof="0">
                <a:ln>
                  <a:noFill/>
                </a:ln>
                <a:solidFill>
                  <a:srgbClr val="0A2458"/>
                </a:solidFill>
                <a:effectLst/>
                <a:uLnTx/>
                <a:uFillTx/>
                <a:latin typeface="Georgia" panose="02040502050405020303" pitchFamily="18" charset="0"/>
                <a:ea typeface="+mn-ea"/>
                <a:cs typeface="Arial" panose="020B0604020202020204" pitchFamily="34" charset="0"/>
                <a:sym typeface="Arial" panose="020B0604020202020204" pitchFamily="34" charset="0"/>
              </a:rPr>
              <a:t>passenger rail </a:t>
            </a:r>
            <a:r>
              <a:rPr kumimoji="0" lang="en-US" sz="1200" b="0" i="0" u="none" strike="noStrike" kern="1200" cap="none" spc="0" normalizeH="0" baseline="0" noProof="0">
                <a:ln>
                  <a:noFill/>
                </a:ln>
                <a:solidFill>
                  <a:srgbClr val="0A2458"/>
                </a:solidFill>
                <a:effectLst/>
                <a:uLnTx/>
                <a:uFillTx/>
                <a:latin typeface="Georgia" panose="02040502050405020303" pitchFamily="18" charset="0"/>
                <a:ea typeface="+mn-ea"/>
                <a:cs typeface="Arial" panose="020B0604020202020204" pitchFamily="34" charset="0"/>
                <a:sym typeface="Arial" panose="020B0604020202020204" pitchFamily="34" charset="0"/>
              </a:rPr>
              <a:t>since Amtrak's creation</a:t>
            </a:r>
          </a:p>
          <a:p>
            <a:pPr marL="259200" marR="0" lvl="1" indent="-172800" algn="l" defTabSz="914400" rtl="0" eaLnBrk="1" fontAlgn="auto" latinLnBrk="0" hangingPunct="1">
              <a:lnSpc>
                <a:spcPct val="100000"/>
              </a:lnSpc>
              <a:spcBef>
                <a:spcPts val="0"/>
              </a:spcBef>
              <a:spcAft>
                <a:spcPts val="600"/>
              </a:spcAft>
              <a:buClrTx/>
              <a:buSzPct val="100000"/>
              <a:buFont typeface="Trebuchet MS" panose="020B0603020202020204" pitchFamily="34" charset="0"/>
              <a:buChar char="•"/>
              <a:tabLst/>
              <a:defRPr/>
            </a:pPr>
            <a:r>
              <a:rPr kumimoji="0" lang="en-US" sz="1200" b="0" i="0" u="none" strike="noStrike" kern="1200" cap="none" spc="0" normalizeH="0" baseline="0" noProof="0">
                <a:ln>
                  <a:noFill/>
                </a:ln>
                <a:solidFill>
                  <a:srgbClr val="0A2458"/>
                </a:solidFill>
                <a:effectLst/>
                <a:uLnTx/>
                <a:uFillTx/>
                <a:latin typeface="Georgia" panose="02040502050405020303" pitchFamily="18" charset="0"/>
                <a:ea typeface="+mn-ea"/>
                <a:cs typeface="Arial" panose="020B0604020202020204" pitchFamily="34" charset="0"/>
                <a:sym typeface="Arial" panose="020B0604020202020204" pitchFamily="34" charset="0"/>
              </a:rPr>
              <a:t>Build a national network of electric vehicle chargers</a:t>
            </a:r>
          </a:p>
          <a:p>
            <a:pPr marL="259200" marR="0" lvl="1" indent="-172800" algn="l" defTabSz="914400" rtl="0" eaLnBrk="1" fontAlgn="auto" latinLnBrk="0" hangingPunct="1">
              <a:lnSpc>
                <a:spcPct val="100000"/>
              </a:lnSpc>
              <a:spcBef>
                <a:spcPts val="0"/>
              </a:spcBef>
              <a:spcAft>
                <a:spcPts val="600"/>
              </a:spcAft>
              <a:buClrTx/>
              <a:buSzPct val="100000"/>
              <a:buFont typeface="Trebuchet MS" panose="020B0603020202020204" pitchFamily="34" charset="0"/>
              <a:buChar char="•"/>
              <a:tabLst/>
              <a:defRPr/>
            </a:pPr>
            <a:r>
              <a:rPr kumimoji="0" lang="en-US" sz="1200" b="0" i="0" u="none" strike="noStrike" kern="1200" cap="none" spc="0" normalizeH="0" baseline="0" noProof="0">
                <a:ln>
                  <a:noFill/>
                </a:ln>
                <a:solidFill>
                  <a:srgbClr val="0A2458"/>
                </a:solidFill>
                <a:effectLst/>
                <a:uLnTx/>
                <a:uFillTx/>
                <a:latin typeface="Georgia" panose="02040502050405020303" pitchFamily="18" charset="0"/>
                <a:ea typeface="+mn-ea"/>
                <a:cs typeface="Arial" panose="020B0604020202020204" pitchFamily="34" charset="0"/>
                <a:sym typeface="Arial" panose="020B0604020202020204" pitchFamily="34" charset="0"/>
              </a:rPr>
              <a:t>Upgrade power infrastructure to deliver clean, reliable energy </a:t>
            </a:r>
          </a:p>
          <a:p>
            <a:pPr marL="259200" marR="0" lvl="1" indent="-172800" algn="l" defTabSz="914400" rtl="0" eaLnBrk="1" fontAlgn="auto" latinLnBrk="0" hangingPunct="1">
              <a:lnSpc>
                <a:spcPct val="100000"/>
              </a:lnSpc>
              <a:spcBef>
                <a:spcPts val="0"/>
              </a:spcBef>
              <a:spcAft>
                <a:spcPts val="600"/>
              </a:spcAft>
              <a:buClrTx/>
              <a:buSzPct val="100000"/>
              <a:buFont typeface="Trebuchet MS" panose="020B0603020202020204" pitchFamily="34" charset="0"/>
              <a:buChar char="•"/>
              <a:tabLst/>
              <a:defRPr/>
            </a:pPr>
            <a:r>
              <a:rPr kumimoji="0" lang="en-US" sz="1200" b="0" i="0" u="none" strike="noStrike" kern="1200" cap="none" spc="0" normalizeH="0" baseline="0" noProof="0">
                <a:ln>
                  <a:noFill/>
                </a:ln>
                <a:solidFill>
                  <a:srgbClr val="0A2458"/>
                </a:solidFill>
                <a:effectLst/>
                <a:uLnTx/>
                <a:uFillTx/>
                <a:latin typeface="Georgia" panose="02040502050405020303" pitchFamily="18" charset="0"/>
                <a:ea typeface="+mn-ea"/>
                <a:cs typeface="Arial" panose="020B0604020202020204" pitchFamily="34" charset="0"/>
                <a:sym typeface="Arial" panose="020B0604020202020204" pitchFamily="34" charset="0"/>
              </a:rPr>
              <a:t>Make infrastructure resilient against the impacts of climate change, cyber-attacks, and extreme weather events</a:t>
            </a:r>
          </a:p>
          <a:p>
            <a:pPr marL="259200" marR="0" lvl="1" indent="-172800" algn="l" defTabSz="914400" rtl="0" eaLnBrk="1" fontAlgn="auto" latinLnBrk="0" hangingPunct="1">
              <a:lnSpc>
                <a:spcPct val="100000"/>
              </a:lnSpc>
              <a:spcBef>
                <a:spcPts val="0"/>
              </a:spcBef>
              <a:spcAft>
                <a:spcPts val="600"/>
              </a:spcAft>
              <a:buClrTx/>
              <a:buSzPct val="100000"/>
              <a:buFont typeface="Trebuchet MS" panose="020B0603020202020204" pitchFamily="34" charset="0"/>
              <a:buChar char="•"/>
              <a:tabLst/>
              <a:defRPr/>
            </a:pPr>
            <a:r>
              <a:rPr kumimoji="0" lang="en-US" sz="1200" b="0" i="0" u="none" strike="noStrike" kern="1200" cap="none" spc="0" normalizeH="0" baseline="0" noProof="0">
                <a:ln>
                  <a:noFill/>
                </a:ln>
                <a:solidFill>
                  <a:srgbClr val="0A2458"/>
                </a:solidFill>
                <a:effectLst/>
                <a:uLnTx/>
                <a:uFillTx/>
                <a:latin typeface="Georgia" panose="02040502050405020303" pitchFamily="18" charset="0"/>
                <a:ea typeface="+mn-ea"/>
                <a:cs typeface="Arial" panose="020B0604020202020204" pitchFamily="34" charset="0"/>
                <a:sym typeface="Arial" panose="020B0604020202020204" pitchFamily="34" charset="0"/>
              </a:rPr>
              <a:t>Deliver the largest investment in tackling legacy pollution in US history</a:t>
            </a:r>
          </a:p>
        </p:txBody>
      </p:sp>
      <p:grpSp>
        <p:nvGrpSpPr>
          <p:cNvPr id="29" name="Group 28">
            <a:extLst>
              <a:ext uri="{FF2B5EF4-FFF2-40B4-BE49-F238E27FC236}">
                <a16:creationId xmlns:a16="http://schemas.microsoft.com/office/drawing/2014/main" id="{D6583225-9AEF-4236-9A9D-C6B23E301831}"/>
              </a:ext>
            </a:extLst>
          </p:cNvPr>
          <p:cNvGrpSpPr/>
          <p:nvPr/>
        </p:nvGrpSpPr>
        <p:grpSpPr>
          <a:xfrm>
            <a:off x="838202" y="1567293"/>
            <a:ext cx="4708461" cy="4000584"/>
            <a:chOff x="3978339" y="1646592"/>
            <a:chExt cx="4708461" cy="4375150"/>
          </a:xfrm>
        </p:grpSpPr>
        <p:sp>
          <p:nvSpPr>
            <p:cNvPr id="30" name="Rectangle 29">
              <a:extLst>
                <a:ext uri="{FF2B5EF4-FFF2-40B4-BE49-F238E27FC236}">
                  <a16:creationId xmlns:a16="http://schemas.microsoft.com/office/drawing/2014/main" id="{732201E3-036A-415D-84B0-4CD019D20A4E}"/>
                </a:ext>
              </a:extLst>
            </p:cNvPr>
            <p:cNvSpPr/>
            <p:nvPr/>
          </p:nvSpPr>
          <p:spPr>
            <a:xfrm>
              <a:off x="3978339" y="1646592"/>
              <a:ext cx="4239973" cy="4375150"/>
            </a:xfrm>
            <a:prstGeom prst="rect">
              <a:avLst/>
            </a:prstGeom>
            <a:solidFill>
              <a:srgbClr val="0A2458"/>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148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8821"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panose="02040502050405020303" pitchFamily="18" charset="0"/>
                <a:ea typeface="+mn-ea"/>
                <a:cs typeface="Arial" panose="020B0604020202020204" pitchFamily="34" charset="0"/>
                <a:sym typeface="Arial" panose="020B0604020202020204" pitchFamily="34" charset="0"/>
              </a:endParaRPr>
            </a:p>
          </p:txBody>
        </p:sp>
        <p:sp>
          <p:nvSpPr>
            <p:cNvPr id="31" name="Rectangle 30">
              <a:extLst>
                <a:ext uri="{FF2B5EF4-FFF2-40B4-BE49-F238E27FC236}">
                  <a16:creationId xmlns:a16="http://schemas.microsoft.com/office/drawing/2014/main" id="{9732EA54-6DE8-45CD-ACFF-335228E727BA}"/>
                </a:ext>
              </a:extLst>
            </p:cNvPr>
            <p:cNvSpPr/>
            <p:nvPr/>
          </p:nvSpPr>
          <p:spPr>
            <a:xfrm>
              <a:off x="4131963" y="1805112"/>
              <a:ext cx="3932729" cy="4058109"/>
            </a:xfrm>
            <a:prstGeom prst="rect">
              <a:avLst/>
            </a:prstGeom>
            <a:solidFill>
              <a:srgbClr val="FFFFFF"/>
            </a:solidFill>
            <a:ln w="9525" cap="rnd" cmpd="sng" algn="ctr">
              <a:solidFill>
                <a:srgbClr val="FFFFFF"/>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8821"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panose="02040502050405020303" pitchFamily="18" charset="0"/>
                <a:ea typeface="+mn-ea"/>
                <a:cs typeface="Arial" panose="020B0604020202020204" pitchFamily="34" charset="0"/>
                <a:sym typeface="Arial" panose="020B0604020202020204" pitchFamily="34" charset="0"/>
              </a:endParaRPr>
            </a:p>
          </p:txBody>
        </p:sp>
        <p:sp>
          <p:nvSpPr>
            <p:cNvPr id="32" name="Right Triangle 31">
              <a:extLst>
                <a:ext uri="{FF2B5EF4-FFF2-40B4-BE49-F238E27FC236}">
                  <a16:creationId xmlns:a16="http://schemas.microsoft.com/office/drawing/2014/main" id="{96287E90-1D9B-4C3F-9A6A-87C469923235}"/>
                </a:ext>
              </a:extLst>
            </p:cNvPr>
            <p:cNvSpPr/>
            <p:nvPr/>
          </p:nvSpPr>
          <p:spPr>
            <a:xfrm>
              <a:off x="8218312" y="1646592"/>
              <a:ext cx="468488" cy="380448"/>
            </a:xfrm>
            <a:prstGeom prst="rtTriangle">
              <a:avLst/>
            </a:prstGeom>
            <a:solidFill>
              <a:srgbClr val="0A2458"/>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148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8821"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panose="02040502050405020303" pitchFamily="18" charset="0"/>
                <a:ea typeface="+mn-ea"/>
                <a:cs typeface="Arial" panose="020B0604020202020204" pitchFamily="34" charset="0"/>
                <a:sym typeface="Arial" panose="020B0604020202020204" pitchFamily="34" charset="0"/>
              </a:endParaRPr>
            </a:p>
          </p:txBody>
        </p:sp>
        <p:sp>
          <p:nvSpPr>
            <p:cNvPr id="33" name="Right Triangle 32">
              <a:extLst>
                <a:ext uri="{FF2B5EF4-FFF2-40B4-BE49-F238E27FC236}">
                  <a16:creationId xmlns:a16="http://schemas.microsoft.com/office/drawing/2014/main" id="{C961B324-AC6F-47AE-881A-38DBCE44720A}"/>
                </a:ext>
              </a:extLst>
            </p:cNvPr>
            <p:cNvSpPr/>
            <p:nvPr/>
          </p:nvSpPr>
          <p:spPr>
            <a:xfrm flipV="1">
              <a:off x="8218311" y="5641294"/>
              <a:ext cx="468488" cy="380448"/>
            </a:xfrm>
            <a:prstGeom prst="rtTriangle">
              <a:avLst/>
            </a:prstGeom>
            <a:solidFill>
              <a:srgbClr val="0A2458"/>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00148C"/>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8821"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panose="02040502050405020303" pitchFamily="18" charset="0"/>
                <a:ea typeface="+mn-ea"/>
                <a:cs typeface="Arial" panose="020B0604020202020204" pitchFamily="34" charset="0"/>
                <a:sym typeface="Arial" panose="020B0604020202020204" pitchFamily="34" charset="0"/>
              </a:endParaRPr>
            </a:p>
          </p:txBody>
        </p:sp>
        <p:sp>
          <p:nvSpPr>
            <p:cNvPr id="34" name="Title 2">
              <a:extLst>
                <a:ext uri="{FF2B5EF4-FFF2-40B4-BE49-F238E27FC236}">
                  <a16:creationId xmlns:a16="http://schemas.microsoft.com/office/drawing/2014/main" id="{7C68AEA1-E441-4F63-AFE3-58E247DAACD1}"/>
                </a:ext>
              </a:extLst>
            </p:cNvPr>
            <p:cNvSpPr txBox="1">
              <a:spLocks/>
            </p:cNvSpPr>
            <p:nvPr/>
          </p:nvSpPr>
          <p:spPr>
            <a:xfrm>
              <a:off x="4203082" y="1814005"/>
              <a:ext cx="3815126" cy="3971797"/>
            </a:xfrm>
            <a:prstGeom prst="rect">
              <a:avLst/>
            </a:prstGeom>
          </p:spPr>
          <p:txBody>
            <a:bodyPr vert="horz" wrap="square" lIns="91440" tIns="45720" rIns="91440" bIns="45720" anchor="t">
              <a:spAutoFit/>
            </a:bodyPr>
            <a:lstStyle>
              <a:lvl1pPr algn="l" defTabSz="914400" rtl="0" eaLnBrk="1" latinLnBrk="0" hangingPunct="1">
                <a:lnSpc>
                  <a:spcPct val="90000"/>
                </a:lnSpc>
                <a:spcBef>
                  <a:spcPct val="0"/>
                </a:spcBef>
                <a:buNone/>
                <a:defRPr sz="2800" b="1" kern="1200">
                  <a:solidFill>
                    <a:srgbClr val="00148C"/>
                  </a:solidFill>
                  <a:latin typeface="+mj-lt"/>
                  <a:ea typeface="+mj-ea"/>
                  <a:cs typeface="+mj-cs"/>
                  <a:sym typeface="+mj-lt"/>
                </a:defRPr>
              </a:lvl1pPr>
            </a:lstStyle>
            <a:p>
              <a:pPr marL="0" marR="0" lvl="0" indent="0" algn="ctr" defTabSz="914400" rtl="0" eaLnBrk="1" fontAlgn="auto" latinLnBrk="0" hangingPunct="1">
                <a:lnSpc>
                  <a:spcPct val="100000"/>
                </a:lnSpc>
                <a:spcBef>
                  <a:spcPts val="0"/>
                </a:spcBef>
                <a:spcAft>
                  <a:spcPts val="1200"/>
                </a:spcAft>
                <a:buClrTx/>
                <a:buSzTx/>
                <a:buFontTx/>
                <a:buNone/>
                <a:tabLst/>
                <a:defRPr/>
              </a:pPr>
              <a:r>
                <a:rPr kumimoji="0" lang="en-US" sz="2000" b="1" i="0" u="none" strike="noStrike" kern="1200" cap="none" spc="0" normalizeH="0" baseline="0" noProof="0">
                  <a:ln>
                    <a:noFill/>
                  </a:ln>
                  <a:solidFill>
                    <a:srgbClr val="0A2458"/>
                  </a:solidFill>
                  <a:effectLst/>
                  <a:uLnTx/>
                  <a:uFillTx/>
                  <a:latin typeface="Georgia"/>
                  <a:ea typeface="+mj-ea"/>
                  <a:cs typeface="Arial"/>
                  <a:sym typeface="Arial" panose="020B0604020202020204" pitchFamily="34" charset="0"/>
                </a:rPr>
                <a:t>Infrastructure Investment and Jobs Act</a:t>
              </a:r>
              <a:endParaRPr kumimoji="0" lang="en-US" sz="2000" b="1" i="0" u="none" strike="noStrike" kern="1200" cap="none" spc="0" normalizeH="0" baseline="0" noProof="0">
                <a:ln>
                  <a:noFill/>
                </a:ln>
                <a:solidFill>
                  <a:srgbClr val="0A2458"/>
                </a:solidFill>
                <a:effectLst/>
                <a:uLnTx/>
                <a:uFillTx/>
                <a:latin typeface="Georgia"/>
                <a:ea typeface="+mj-ea"/>
                <a:cs typeface="Arial"/>
                <a:sym typeface="+mj-lt"/>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Georgia"/>
                  <a:ea typeface="+mj-ea"/>
                  <a:cs typeface="+mj-cs"/>
                  <a:sym typeface="+mj-lt"/>
                </a:rPr>
                <a:t>$1.2T bill passed by Congress and signed into law by President Biden on November 15, 2021</a:t>
              </a:r>
              <a:endParaRPr kumimoji="0" lang="en-US" sz="1400" b="0" i="0" u="none" strike="noStrike" kern="1200" cap="none" spc="0" normalizeH="0" baseline="0" noProof="0">
                <a:ln>
                  <a:noFill/>
                </a:ln>
                <a:solidFill>
                  <a:srgbClr val="000000"/>
                </a:solidFill>
                <a:effectLst/>
                <a:uLnTx/>
                <a:uFillTx/>
                <a:latin typeface="Georgia"/>
                <a:ea typeface="+mj-ea"/>
                <a:cs typeface="+mj-cs"/>
                <a:sym typeface="+mj-lt"/>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Georgia"/>
                  <a:ea typeface="+mj-ea"/>
                  <a:cs typeface="+mj-cs"/>
                  <a:sym typeface="+mj-lt"/>
                </a:rPr>
                <a:t>Largest ever investments in high-speed Internet, rail and transit, clean energy, and water</a:t>
              </a:r>
              <a:endParaRPr kumimoji="0" lang="en-US" sz="1400" b="0" i="0" u="none" strike="noStrike" kern="1200" cap="none" spc="0" normalizeH="0" baseline="0" noProof="0">
                <a:ln>
                  <a:noFill/>
                </a:ln>
                <a:solidFill>
                  <a:srgbClr val="000000"/>
                </a:solidFill>
                <a:effectLst/>
                <a:uLnTx/>
                <a:uFillTx/>
                <a:latin typeface="Georgia"/>
                <a:ea typeface="+mj-ea"/>
                <a:cs typeface="+mj-cs"/>
                <a:sym typeface="+mj-lt"/>
              </a:endParaRPr>
            </a:p>
            <a:p>
              <a:pPr marL="285750" marR="0" lvl="0" indent="-285750"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kumimoji="0" lang="en-US" sz="1600" b="0" i="0" u="none" strike="noStrike" kern="1200" cap="none" spc="0" normalizeH="0" baseline="0" noProof="0">
                  <a:ln>
                    <a:noFill/>
                  </a:ln>
                  <a:solidFill>
                    <a:srgbClr val="000000"/>
                  </a:solidFill>
                  <a:effectLst/>
                  <a:uLnTx/>
                  <a:uFillTx/>
                  <a:latin typeface="Georgia"/>
                  <a:ea typeface="+mj-ea"/>
                  <a:cs typeface="+mj-cs"/>
                  <a:sym typeface="+mj-lt"/>
                </a:rPr>
                <a:t>Allocated funding to over 350 distinct programs across more than a dozen federal departments and agencies</a:t>
              </a:r>
            </a:p>
          </p:txBody>
        </p:sp>
      </p:grpSp>
      <p:sp>
        <p:nvSpPr>
          <p:cNvPr id="35" name="Rectangle 34">
            <a:extLst>
              <a:ext uri="{FF2B5EF4-FFF2-40B4-BE49-F238E27FC236}">
                <a16:creationId xmlns:a16="http://schemas.microsoft.com/office/drawing/2014/main" id="{17FCF3D0-1251-4BDA-9505-B2C5D65346F2}"/>
              </a:ext>
            </a:extLst>
          </p:cNvPr>
          <p:cNvSpPr/>
          <p:nvPr/>
        </p:nvSpPr>
        <p:spPr>
          <a:xfrm>
            <a:off x="5078175" y="1915170"/>
            <a:ext cx="6275623" cy="3304830"/>
          </a:xfrm>
          <a:prstGeom prst="rect">
            <a:avLst/>
          </a:prstGeom>
          <a:noFill/>
          <a:ln w="9525" cap="rnd" cmpd="sng" algn="ctr">
            <a:solidFill>
              <a:srgbClr val="0A3161"/>
            </a:solidFill>
            <a:prstDash val="solid"/>
            <a:round/>
            <a:headEnd type="none" w="med" len="med"/>
            <a:tailEnd type="none" w="med" len="med"/>
          </a:ln>
          <a:extLst>
            <a:ext uri="{909E8E84-426E-40DD-AFC4-6F175D3DCCD1}">
              <a14:hiddenFill xmlns:a14="http://schemas.microsoft.com/office/drawing/2010/main">
                <a:solidFill>
                  <a:schemeClr val="tx2"/>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8821"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Georgia" panose="02040502050405020303" pitchFamily="18" charset="0"/>
              <a:ea typeface="+mn-ea"/>
              <a:cs typeface="Arial" panose="020B0604020202020204" pitchFamily="34" charset="0"/>
              <a:sym typeface="Arial" panose="020B0604020202020204" pitchFamily="34" charset="0"/>
            </a:endParaRPr>
          </a:p>
        </p:txBody>
      </p:sp>
      <p:sp>
        <p:nvSpPr>
          <p:cNvPr id="36" name="Rectangle 35">
            <a:extLst>
              <a:ext uri="{FF2B5EF4-FFF2-40B4-BE49-F238E27FC236}">
                <a16:creationId xmlns:a16="http://schemas.microsoft.com/office/drawing/2014/main" id="{60DFE599-F615-4349-AA6F-E396C97E9D28}"/>
              </a:ext>
            </a:extLst>
          </p:cNvPr>
          <p:cNvSpPr/>
          <p:nvPr/>
        </p:nvSpPr>
        <p:spPr>
          <a:xfrm>
            <a:off x="6095106" y="1691471"/>
            <a:ext cx="4239973" cy="518216"/>
          </a:xfrm>
          <a:prstGeom prst="rect">
            <a:avLst/>
          </a:prstGeom>
          <a:solidFill>
            <a:srgbClr val="FFFFFF"/>
          </a:solidFill>
          <a:ln w="28575" cap="rnd">
            <a:gradFill flip="none" rotWithShape="1">
              <a:gsLst>
                <a:gs pos="0">
                  <a:schemeClr val="accent2"/>
                </a:gs>
                <a:gs pos="100000">
                  <a:schemeClr val="tx2"/>
                </a:gs>
              </a:gsLst>
              <a:lin ang="27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chorCtr="0"/>
          <a:lstStyle/>
          <a:p>
            <a:pPr marL="0" marR="0" lvl="0" indent="0" algn="ctr" defTabSz="914400" rtl="0" eaLnBrk="1" fontAlgn="auto" latinLnBrk="0" hangingPunct="1">
              <a:lnSpc>
                <a:spcPct val="90000"/>
              </a:lnSpc>
              <a:spcBef>
                <a:spcPts val="0"/>
              </a:spcBef>
              <a:spcAft>
                <a:spcPts val="0"/>
              </a:spcAft>
              <a:buClrTx/>
              <a:buSzTx/>
              <a:buFontTx/>
              <a:buNone/>
              <a:tabLst/>
              <a:defRPr/>
            </a:pPr>
            <a:r>
              <a:rPr kumimoji="0" lang="en-US" sz="2400" b="0" i="0" u="none" strike="noStrike" kern="0" cap="none" spc="0" normalizeH="0" baseline="0" noProof="0">
                <a:ln>
                  <a:noFill/>
                </a:ln>
                <a:solidFill>
                  <a:srgbClr val="0A2458"/>
                </a:solidFill>
                <a:effectLst/>
                <a:uLnTx/>
                <a:uFillTx/>
                <a:latin typeface="Georgia" panose="02040502050405020303" pitchFamily="18" charset="0"/>
                <a:ea typeface="+mn-ea"/>
                <a:cs typeface="Arial" panose="020B0604020202020204" pitchFamily="34" charset="0"/>
                <a:sym typeface="Arial" panose="020B0604020202020204" pitchFamily="34" charset="0"/>
              </a:rPr>
              <a:t>This historic legislation will:</a:t>
            </a:r>
          </a:p>
        </p:txBody>
      </p:sp>
      <p:sp>
        <p:nvSpPr>
          <p:cNvPr id="37" name="Rectangle 36">
            <a:extLst>
              <a:ext uri="{FF2B5EF4-FFF2-40B4-BE49-F238E27FC236}">
                <a16:creationId xmlns:a16="http://schemas.microsoft.com/office/drawing/2014/main" id="{4E992CFA-FD23-4207-9D97-BC436CA544B2}"/>
              </a:ext>
            </a:extLst>
          </p:cNvPr>
          <p:cNvSpPr/>
          <p:nvPr/>
        </p:nvSpPr>
        <p:spPr>
          <a:xfrm>
            <a:off x="838202" y="5655394"/>
            <a:ext cx="10515597" cy="362095"/>
          </a:xfrm>
          <a:prstGeom prst="rect">
            <a:avLst/>
          </a:prstGeom>
          <a:solidFill>
            <a:srgbClr val="0A2458"/>
          </a:solidFill>
          <a:ln w="9525" cap="rnd" cmpd="sng" algn="ctr">
            <a:noFill/>
            <a:prstDash val="solid"/>
            <a:round/>
            <a:headEnd type="none" w="med" len="med"/>
            <a:tailEnd type="none" w="med" len="me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1038821"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uLnTx/>
                <a:uFillTx/>
                <a:latin typeface="Georgia" panose="02040502050405020303" pitchFamily="18" charset="0"/>
                <a:ea typeface="+mn-ea"/>
                <a:cs typeface="Arial" panose="020B0604020202020204" pitchFamily="34" charset="0"/>
                <a:sym typeface="Arial" panose="020B0604020202020204" pitchFamily="34" charset="0"/>
              </a:rPr>
              <a:t>Please see </a:t>
            </a:r>
            <a:r>
              <a:rPr kumimoji="0" lang="en-US" sz="1600" b="0" i="0" u="none" strike="noStrike" kern="1200" cap="none" spc="0" normalizeH="0" baseline="0" noProof="0">
                <a:ln>
                  <a:noFill/>
                </a:ln>
                <a:solidFill>
                  <a:srgbClr val="FFFFFF"/>
                </a:solidFill>
                <a:effectLst/>
                <a:uLnTx/>
                <a:uFillTx/>
                <a:latin typeface="Georgia" panose="02040502050405020303" pitchFamily="18" charset="0"/>
                <a:ea typeface="+mn-ea"/>
                <a:cs typeface="Arial" panose="020B0604020202020204" pitchFamily="34" charset="0"/>
                <a:sym typeface="Arial" panose="020B0604020202020204" pitchFamily="34" charset="0"/>
                <a:hlinkClick r:id="rId5">
                  <a:extLst>
                    <a:ext uri="{A12FA001-AC4F-418D-AE19-62706E023703}">
                      <ahyp:hlinkClr xmlns:ahyp="http://schemas.microsoft.com/office/drawing/2018/hyperlinkcolor" val="tx"/>
                    </a:ext>
                  </a:extLst>
                </a:hlinkClick>
              </a:rPr>
              <a:t>Build.gov</a:t>
            </a:r>
            <a:r>
              <a:rPr kumimoji="0" lang="en-US" sz="1600" b="0" i="0" u="none" strike="noStrike" kern="1200" cap="none" spc="0" normalizeH="0" baseline="0" noProof="0">
                <a:ln>
                  <a:noFill/>
                </a:ln>
                <a:solidFill>
                  <a:srgbClr val="FFFFFF"/>
                </a:solidFill>
                <a:effectLst/>
                <a:uLnTx/>
                <a:uFillTx/>
                <a:latin typeface="Georgia" panose="02040502050405020303" pitchFamily="18" charset="0"/>
                <a:ea typeface="+mn-ea"/>
                <a:cs typeface="Arial" panose="020B0604020202020204" pitchFamily="34" charset="0"/>
                <a:sym typeface="Arial" panose="020B0604020202020204" pitchFamily="34" charset="0"/>
              </a:rPr>
              <a:t> for more details on the Bipartisan Infrastructure Law</a:t>
            </a:r>
          </a:p>
        </p:txBody>
      </p:sp>
      <p:sp>
        <p:nvSpPr>
          <p:cNvPr id="14" name="Content Placeholder 1">
            <a:extLst>
              <a:ext uri="{FF2B5EF4-FFF2-40B4-BE49-F238E27FC236}">
                <a16:creationId xmlns:a16="http://schemas.microsoft.com/office/drawing/2014/main" id="{4EBA0C88-34C4-4864-A037-070D3FBDA269}"/>
              </a:ext>
            </a:extLst>
          </p:cNvPr>
          <p:cNvSpPr txBox="1">
            <a:spLocks/>
          </p:cNvSpPr>
          <p:nvPr/>
        </p:nvSpPr>
        <p:spPr>
          <a:xfrm>
            <a:off x="836676" y="1069848"/>
            <a:ext cx="10742180" cy="278346"/>
          </a:xfrm>
          <a:prstGeom prst="rect">
            <a:avLst/>
          </a:prstGeom>
        </p:spPr>
        <p:txBody>
          <a:bodyPr wrap="square" lIns="91440" tIns="0" rIns="0" bIns="0" anchor="t">
            <a:spAutoFit/>
          </a:bodyPr>
          <a:lstStyle>
            <a:lvl1pPr marL="228600" indent="-228600" algn="l" defTabSz="914400" rtl="0" eaLnBrk="1" latinLnBrk="0" hangingPunct="1">
              <a:lnSpc>
                <a:spcPct val="125000"/>
              </a:lnSpc>
              <a:spcBef>
                <a:spcPts val="10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6858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11430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16002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20574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A2458"/>
                </a:solidFill>
                <a:effectLst/>
                <a:uLnTx/>
                <a:uFillTx/>
                <a:latin typeface="Georgia"/>
                <a:ea typeface="Arial" panose="020B0604020202020204" pitchFamily="34" charset="0"/>
                <a:cs typeface="Arial"/>
              </a:rPr>
              <a:t>The Bipartisan Infrastructure Law is a once-in-a-generation investment in infrastructure and competitiveness.</a:t>
            </a:r>
          </a:p>
        </p:txBody>
      </p:sp>
      <p:sp>
        <p:nvSpPr>
          <p:cNvPr id="3" name="Title 2">
            <a:extLst>
              <a:ext uri="{FF2B5EF4-FFF2-40B4-BE49-F238E27FC236}">
                <a16:creationId xmlns:a16="http://schemas.microsoft.com/office/drawing/2014/main" id="{98C62A9A-61EB-4969-8528-8FD26D7CC338}"/>
              </a:ext>
            </a:extLst>
          </p:cNvPr>
          <p:cNvSpPr>
            <a:spLocks noGrp="1"/>
          </p:cNvSpPr>
          <p:nvPr>
            <p:ph type="title"/>
          </p:nvPr>
        </p:nvSpPr>
        <p:spPr>
          <a:xfrm>
            <a:off x="838200" y="429768"/>
            <a:ext cx="8229600" cy="387798"/>
          </a:xfrm>
        </p:spPr>
        <p:txBody>
          <a:bodyPr/>
          <a:lstStyle/>
          <a:p>
            <a:r>
              <a:rPr lang="en-US"/>
              <a:t>Introduction to the Bipartisan Infrastructure Law</a:t>
            </a:r>
          </a:p>
        </p:txBody>
      </p:sp>
    </p:spTree>
    <p:extLst>
      <p:ext uri="{BB962C8B-B14F-4D97-AF65-F5344CB8AC3E}">
        <p14:creationId xmlns:p14="http://schemas.microsoft.com/office/powerpoint/2010/main" val="1305695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Straight Connector 38">
            <a:extLst>
              <a:ext uri="{FF2B5EF4-FFF2-40B4-BE49-F238E27FC236}">
                <a16:creationId xmlns:a16="http://schemas.microsoft.com/office/drawing/2014/main" id="{DAD835EB-0236-4987-B265-1935267C4238}"/>
              </a:ext>
            </a:extLst>
          </p:cNvPr>
          <p:cNvCxnSpPr/>
          <p:nvPr/>
        </p:nvCxnSpPr>
        <p:spPr>
          <a:xfrm>
            <a:off x="7197362" y="2909590"/>
            <a:ext cx="1645920" cy="0"/>
          </a:xfrm>
          <a:prstGeom prst="line">
            <a:avLst/>
          </a:prstGeom>
          <a:ln w="19050" cap="flat" cmpd="sng" algn="ctr">
            <a:solidFill>
              <a:srgbClr val="16448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1E992216-BFA2-465D-9607-A4B1C3C4DB83}"/>
              </a:ext>
            </a:extLst>
          </p:cNvPr>
          <p:cNvSpPr txBox="1"/>
          <p:nvPr/>
        </p:nvSpPr>
        <p:spPr>
          <a:xfrm>
            <a:off x="759040" y="3054474"/>
            <a:ext cx="2011680" cy="307777"/>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rPr>
              <a:t>$42.45B</a:t>
            </a:r>
          </a:p>
        </p:txBody>
      </p:sp>
      <p:sp>
        <p:nvSpPr>
          <p:cNvPr id="41" name="Rectangle 40">
            <a:extLst>
              <a:ext uri="{FF2B5EF4-FFF2-40B4-BE49-F238E27FC236}">
                <a16:creationId xmlns:a16="http://schemas.microsoft.com/office/drawing/2014/main" id="{18AD1A26-C629-4D7E-8CC8-87DC9EEFA99D}"/>
              </a:ext>
            </a:extLst>
          </p:cNvPr>
          <p:cNvSpPr/>
          <p:nvPr/>
        </p:nvSpPr>
        <p:spPr>
          <a:xfrm>
            <a:off x="885826" y="3485760"/>
            <a:ext cx="1935828" cy="267765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164484"/>
                </a:solidFill>
                <a:effectLst/>
                <a:uLnTx/>
                <a:uFillTx/>
                <a:latin typeface="Georgia" panose="02040502050405020303" pitchFamily="18" charset="0"/>
                <a:cs typeface="Arial" panose="020B0604020202020204" pitchFamily="34" charset="0"/>
              </a:rPr>
              <a:t>Broadband Equity, Access &amp; Deployment Program</a:t>
            </a:r>
            <a:r>
              <a:rPr kumimoji="0" lang="en-US" sz="1200" b="1" i="0" u="none" strike="noStrike" kern="1200" cap="none" spc="0" normalizeH="0" baseline="0" noProof="0" dirty="0">
                <a:ln>
                  <a:noFill/>
                </a:ln>
                <a:solidFill>
                  <a:srgbClr val="164484"/>
                </a:solidFill>
                <a:effectLst/>
                <a:uLnTx/>
                <a:uFillTx/>
                <a:latin typeface="Georgia" panose="02040502050405020303" pitchFamily="18" charset="0"/>
                <a:ea typeface="+mn-ea"/>
                <a:cs typeface="Arial" panose="020B060402020202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a:ln>
                  <a:noFill/>
                </a:ln>
                <a:solidFill>
                  <a:srgbClr val="AA604F"/>
                </a:solidFill>
                <a:effectLst/>
                <a:uLnTx/>
                <a:uFillTx/>
                <a:latin typeface="Georgia" panose="02040502050405020303" pitchFamily="18" charset="0"/>
                <a:ea typeface="+mn-ea"/>
                <a:cs typeface="Arial" panose="020B0604020202020204" pitchFamily="34" charset="0"/>
              </a:rPr>
              <a:t> </a:t>
            </a:r>
            <a:endParaRPr kumimoji="0" lang="en-US" sz="1200" b="1" i="1" u="none" strike="noStrike" kern="1200" cap="none" spc="0" normalizeH="0" baseline="0" noProof="0">
              <a:ln>
                <a:noFill/>
              </a:ln>
              <a:solidFill>
                <a:srgbClr val="AA604F"/>
              </a:solidFill>
              <a:effectLst/>
              <a:uLnTx/>
              <a:uFillTx/>
              <a:latin typeface="Georgia" panose="02040502050405020303"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2F3F8">
                    <a:lumMod val="25000"/>
                  </a:srgbClr>
                </a:solidFill>
                <a:effectLst/>
                <a:uLnTx/>
                <a:uFillTx/>
                <a:latin typeface="Georgia" panose="02040502050405020303" pitchFamily="18" charset="0"/>
                <a:cs typeface="Arial" panose="020B0604020202020204" pitchFamily="34" charset="0"/>
              </a:rPr>
              <a:t>A program to get all Americans online by funding partnerships between states or territories, communities, and stakeholders to build infrastructure where we need it to and increase adoption of high-speed Internet.</a:t>
            </a:r>
          </a:p>
        </p:txBody>
      </p:sp>
      <p:cxnSp>
        <p:nvCxnSpPr>
          <p:cNvPr id="42" name="Straight Connector 41">
            <a:extLst>
              <a:ext uri="{FF2B5EF4-FFF2-40B4-BE49-F238E27FC236}">
                <a16:creationId xmlns:a16="http://schemas.microsoft.com/office/drawing/2014/main" id="{67B6643D-DE2F-4981-A184-DC648C5CDB02}"/>
              </a:ext>
            </a:extLst>
          </p:cNvPr>
          <p:cNvCxnSpPr>
            <a:cxnSpLocks/>
          </p:cNvCxnSpPr>
          <p:nvPr/>
        </p:nvCxnSpPr>
        <p:spPr>
          <a:xfrm>
            <a:off x="885827" y="2909590"/>
            <a:ext cx="1645920" cy="0"/>
          </a:xfrm>
          <a:prstGeom prst="line">
            <a:avLst/>
          </a:prstGeom>
          <a:ln w="19050" cap="flat" cmpd="sng" algn="ctr">
            <a:solidFill>
              <a:srgbClr val="16448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3" name="TextBox 42">
            <a:extLst>
              <a:ext uri="{FF2B5EF4-FFF2-40B4-BE49-F238E27FC236}">
                <a16:creationId xmlns:a16="http://schemas.microsoft.com/office/drawing/2014/main" id="{FDF81623-7FAF-41F5-8659-E6F3F95F6D4C}"/>
              </a:ext>
            </a:extLst>
          </p:cNvPr>
          <p:cNvSpPr txBox="1"/>
          <p:nvPr/>
        </p:nvSpPr>
        <p:spPr>
          <a:xfrm>
            <a:off x="759040" y="2381936"/>
            <a:ext cx="2011680" cy="307777"/>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200"/>
              </a:spcBef>
              <a:spcAft>
                <a:spcPts val="0"/>
              </a:spcAft>
              <a:buClrTx/>
              <a:buSzPct val="100000"/>
              <a:buFontTx/>
              <a:buNone/>
              <a:tabLst/>
              <a:defRPr/>
            </a:pPr>
            <a:r>
              <a:rPr kumimoji="0" lang="en-US" sz="2000" b="0"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rPr>
              <a:t>BEAD</a:t>
            </a:r>
          </a:p>
        </p:txBody>
      </p:sp>
      <p:sp>
        <p:nvSpPr>
          <p:cNvPr id="44" name="TextBox 43">
            <a:extLst>
              <a:ext uri="{FF2B5EF4-FFF2-40B4-BE49-F238E27FC236}">
                <a16:creationId xmlns:a16="http://schemas.microsoft.com/office/drawing/2014/main" id="{5F58F21E-D03F-4B78-9318-74981DDCA80A}"/>
              </a:ext>
            </a:extLst>
          </p:cNvPr>
          <p:cNvSpPr txBox="1"/>
          <p:nvPr/>
        </p:nvSpPr>
        <p:spPr>
          <a:xfrm>
            <a:off x="2893062" y="3031313"/>
            <a:ext cx="1920240" cy="313767"/>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rPr>
              <a:t>$2.75B</a:t>
            </a:r>
          </a:p>
        </p:txBody>
      </p:sp>
      <p:sp>
        <p:nvSpPr>
          <p:cNvPr id="45" name="Rectangle 44">
            <a:extLst>
              <a:ext uri="{FF2B5EF4-FFF2-40B4-BE49-F238E27FC236}">
                <a16:creationId xmlns:a16="http://schemas.microsoft.com/office/drawing/2014/main" id="{7CFE731E-7ADE-4BCE-AA25-60A74FCA5F85}"/>
              </a:ext>
            </a:extLst>
          </p:cNvPr>
          <p:cNvSpPr/>
          <p:nvPr/>
        </p:nvSpPr>
        <p:spPr>
          <a:xfrm>
            <a:off x="2887079" y="3485760"/>
            <a:ext cx="1845902" cy="2677656"/>
          </a:xfrm>
          <a:prstGeom prst="rect">
            <a:avLst/>
          </a:prstGeom>
          <a:noFill/>
          <a:extLst>
            <a:ext uri="{909E8E84-426E-40DD-AFC4-6F175D3DCCD1}">
              <a14:hiddenFill xmlns:a14="http://schemas.microsoft.com/office/drawing/2010/main">
                <a:solidFill>
                  <a:srgbClr val="245795"/>
                </a:solidFill>
              </a14:hiddenFill>
            </a:ext>
          </a:ex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rPr>
              <a:t>Digital Equity Act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F3F8">
                  <a:lumMod val="25000"/>
                </a:srgbClr>
              </a:solidFill>
              <a:effectLst/>
              <a:uLnTx/>
              <a:uFillTx/>
              <a:latin typeface="Georgia" panose="02040502050405020303" pitchFamily="18"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2F3F8">
                    <a:lumMod val="25000"/>
                  </a:srgbClr>
                </a:solidFill>
                <a:effectLst/>
                <a:uLnTx/>
                <a:uFillTx/>
                <a:latin typeface="Georgia" panose="02040502050405020303" pitchFamily="18" charset="0"/>
                <a:ea typeface="+mn-ea"/>
                <a:cs typeface="Arial" panose="020B0604020202020204" pitchFamily="34" charset="0"/>
              </a:rPr>
              <a:t>Three programs that provide funding to promote digital inclusion and advance equity for all. They aim to ensure that all communities can access and use affordable, reliable high-speed Internet to meet their needs and improve their lives. </a:t>
            </a:r>
          </a:p>
        </p:txBody>
      </p:sp>
      <p:cxnSp>
        <p:nvCxnSpPr>
          <p:cNvPr id="46" name="Straight Connector 45">
            <a:extLst>
              <a:ext uri="{FF2B5EF4-FFF2-40B4-BE49-F238E27FC236}">
                <a16:creationId xmlns:a16="http://schemas.microsoft.com/office/drawing/2014/main" id="{35D25BAF-BB4D-4B34-9F8C-606B4E40DDBC}"/>
              </a:ext>
            </a:extLst>
          </p:cNvPr>
          <p:cNvCxnSpPr/>
          <p:nvPr/>
        </p:nvCxnSpPr>
        <p:spPr>
          <a:xfrm>
            <a:off x="2989672" y="2909590"/>
            <a:ext cx="1645920" cy="0"/>
          </a:xfrm>
          <a:prstGeom prst="line">
            <a:avLst/>
          </a:prstGeom>
          <a:ln w="19050" cap="flat" cmpd="sng" algn="ctr">
            <a:solidFill>
              <a:srgbClr val="16448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3B76D43B-CF01-4671-8EA5-50CA80F9520A}"/>
              </a:ext>
            </a:extLst>
          </p:cNvPr>
          <p:cNvSpPr txBox="1"/>
          <p:nvPr/>
        </p:nvSpPr>
        <p:spPr>
          <a:xfrm>
            <a:off x="2893062" y="2228048"/>
            <a:ext cx="1920240" cy="615553"/>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200"/>
              </a:spcBef>
              <a:spcAft>
                <a:spcPts val="0"/>
              </a:spcAft>
              <a:buClrTx/>
              <a:buSzPct val="100000"/>
              <a:buFontTx/>
              <a:buNone/>
              <a:tabLst/>
              <a:defRPr/>
            </a:pPr>
            <a:r>
              <a:rPr kumimoji="0" lang="en-US" sz="2000" b="0"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rPr>
              <a:t>DIGITAL </a:t>
            </a:r>
            <a:br>
              <a:rPr kumimoji="0" lang="en-US" sz="2000" b="0"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rPr>
            </a:br>
            <a:r>
              <a:rPr kumimoji="0" lang="en-US" sz="2000" b="0"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rPr>
              <a:t>EQUITY</a:t>
            </a:r>
          </a:p>
        </p:txBody>
      </p:sp>
      <p:sp>
        <p:nvSpPr>
          <p:cNvPr id="48" name="Rectangle 47">
            <a:extLst>
              <a:ext uri="{FF2B5EF4-FFF2-40B4-BE49-F238E27FC236}">
                <a16:creationId xmlns:a16="http://schemas.microsoft.com/office/drawing/2014/main" id="{F7489741-6E26-4C83-B7F8-B4DDC839AD76}"/>
              </a:ext>
            </a:extLst>
          </p:cNvPr>
          <p:cNvSpPr/>
          <p:nvPr/>
        </p:nvSpPr>
        <p:spPr>
          <a:xfrm>
            <a:off x="5066051" y="3485760"/>
            <a:ext cx="1845902" cy="175432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rPr>
              <a:t>Tribal Connectivity Technical Amendments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F3F8">
                  <a:lumMod val="25000"/>
                </a:srgbClr>
              </a:solidFill>
              <a:effectLst/>
              <a:uLnTx/>
              <a:uFillTx/>
              <a:latin typeface="Georgia" panose="02040502050405020303" pitchFamily="18" charset="0"/>
              <a:ea typeface="Times New Roman" panose="02020603050405020304" pitchFamily="18" charset="0"/>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2F3F8">
                    <a:lumMod val="25000"/>
                  </a:srgbClr>
                </a:solidFill>
                <a:effectLst/>
                <a:uLnTx/>
                <a:uFillTx/>
                <a:latin typeface="Georgia" panose="02040502050405020303" pitchFamily="18" charset="0"/>
                <a:ea typeface="Times New Roman" panose="02020603050405020304" pitchFamily="18" charset="0"/>
                <a:cs typeface="Arial" panose="020B0604020202020204" pitchFamily="34" charset="0"/>
              </a:rPr>
              <a:t>A program to help tribal communities expand high-speed Internet access and adoption on tribal lands.</a:t>
            </a:r>
          </a:p>
        </p:txBody>
      </p:sp>
      <p:sp>
        <p:nvSpPr>
          <p:cNvPr id="49" name="TextBox 48">
            <a:extLst>
              <a:ext uri="{FF2B5EF4-FFF2-40B4-BE49-F238E27FC236}">
                <a16:creationId xmlns:a16="http://schemas.microsoft.com/office/drawing/2014/main" id="{3A1D1400-9CFF-4E94-97C0-FE317568902B}"/>
              </a:ext>
            </a:extLst>
          </p:cNvPr>
          <p:cNvSpPr txBox="1"/>
          <p:nvPr/>
        </p:nvSpPr>
        <p:spPr>
          <a:xfrm>
            <a:off x="4991713" y="3013237"/>
            <a:ext cx="1920240" cy="313767"/>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rPr>
              <a:t>$2.00B</a:t>
            </a:r>
          </a:p>
        </p:txBody>
      </p:sp>
      <p:cxnSp>
        <p:nvCxnSpPr>
          <p:cNvPr id="50" name="Straight Connector 49">
            <a:extLst>
              <a:ext uri="{FF2B5EF4-FFF2-40B4-BE49-F238E27FC236}">
                <a16:creationId xmlns:a16="http://schemas.microsoft.com/office/drawing/2014/main" id="{45F93514-4921-47CF-951C-8972384A4FDE}"/>
              </a:ext>
            </a:extLst>
          </p:cNvPr>
          <p:cNvCxnSpPr/>
          <p:nvPr/>
        </p:nvCxnSpPr>
        <p:spPr>
          <a:xfrm>
            <a:off x="5093517" y="2909590"/>
            <a:ext cx="1645920" cy="0"/>
          </a:xfrm>
          <a:prstGeom prst="line">
            <a:avLst/>
          </a:prstGeom>
          <a:ln w="19050" cap="flat" cmpd="sng" algn="ctr">
            <a:solidFill>
              <a:srgbClr val="164484"/>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900B9F50-2C78-4C34-B884-C61A816E5959}"/>
              </a:ext>
            </a:extLst>
          </p:cNvPr>
          <p:cNvSpPr txBox="1"/>
          <p:nvPr/>
        </p:nvSpPr>
        <p:spPr>
          <a:xfrm>
            <a:off x="4991713" y="2381936"/>
            <a:ext cx="1920240" cy="307777"/>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200"/>
              </a:spcBef>
              <a:spcAft>
                <a:spcPts val="0"/>
              </a:spcAft>
              <a:buClrTx/>
              <a:buSzPct val="100000"/>
              <a:buFontTx/>
              <a:buNone/>
              <a:tabLst/>
              <a:defRPr/>
            </a:pPr>
            <a:r>
              <a:rPr kumimoji="0" lang="en-US" sz="2000" b="0"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rPr>
              <a:t>TRIBAL</a:t>
            </a:r>
          </a:p>
        </p:txBody>
      </p:sp>
      <p:sp>
        <p:nvSpPr>
          <p:cNvPr id="52" name="TextBox 51">
            <a:extLst>
              <a:ext uri="{FF2B5EF4-FFF2-40B4-BE49-F238E27FC236}">
                <a16:creationId xmlns:a16="http://schemas.microsoft.com/office/drawing/2014/main" id="{E0D32411-339D-4CED-8D83-65659AD473D8}"/>
              </a:ext>
            </a:extLst>
          </p:cNvPr>
          <p:cNvSpPr txBox="1"/>
          <p:nvPr/>
        </p:nvSpPr>
        <p:spPr>
          <a:xfrm>
            <a:off x="7090794" y="3026983"/>
            <a:ext cx="1920240" cy="313767"/>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rPr>
              <a:t>$1.00B</a:t>
            </a:r>
          </a:p>
        </p:txBody>
      </p:sp>
      <p:sp>
        <p:nvSpPr>
          <p:cNvPr id="53" name="Rectangle 52">
            <a:extLst>
              <a:ext uri="{FF2B5EF4-FFF2-40B4-BE49-F238E27FC236}">
                <a16:creationId xmlns:a16="http://schemas.microsoft.com/office/drawing/2014/main" id="{7FD920B2-5FA7-4E9F-B543-C5E79FADC188}"/>
              </a:ext>
            </a:extLst>
          </p:cNvPr>
          <p:cNvSpPr/>
          <p:nvPr/>
        </p:nvSpPr>
        <p:spPr>
          <a:xfrm>
            <a:off x="7187448" y="3485760"/>
            <a:ext cx="1725503" cy="2123658"/>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rPr>
              <a:t>Enabling Middle Mile Broadband Infrastructure</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2F3F8">
                  <a:lumMod val="25000"/>
                </a:srgbClr>
              </a:solidFill>
              <a:effectLst/>
              <a:uLnTx/>
              <a:uFillTx/>
              <a:latin typeface="Georgia" panose="02040502050405020303" pitchFamily="18"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F2F3F8">
                    <a:lumMod val="25000"/>
                  </a:srgbClr>
                </a:solidFill>
                <a:effectLst/>
                <a:uLnTx/>
                <a:uFillTx/>
                <a:latin typeface="Georgia" panose="02040502050405020303" pitchFamily="18" charset="0"/>
                <a:ea typeface="+mn-ea"/>
                <a:cs typeface="Arial" panose="020B0604020202020204" pitchFamily="34" charset="0"/>
              </a:rPr>
              <a:t>A program to expand middle mile infrastructure, to reduce the cost of connecting unserved and underserved areas.</a:t>
            </a:r>
          </a:p>
        </p:txBody>
      </p:sp>
      <p:sp>
        <p:nvSpPr>
          <p:cNvPr id="54" name="TextBox 53">
            <a:extLst>
              <a:ext uri="{FF2B5EF4-FFF2-40B4-BE49-F238E27FC236}">
                <a16:creationId xmlns:a16="http://schemas.microsoft.com/office/drawing/2014/main" id="{E6A9A955-BDE8-4149-A378-FD8C61BC0844}"/>
              </a:ext>
            </a:extLst>
          </p:cNvPr>
          <p:cNvSpPr txBox="1"/>
          <p:nvPr/>
        </p:nvSpPr>
        <p:spPr>
          <a:xfrm>
            <a:off x="7090794" y="2228048"/>
            <a:ext cx="1920240" cy="615553"/>
          </a:xfrm>
          <a:prstGeom prst="rect">
            <a:avLst/>
          </a:prstGeom>
          <a:noFill/>
        </p:spPr>
        <p:txBody>
          <a:bodyPr vert="horz" wrap="square" lIns="0" tIns="0" rIns="0" bIns="0" rtlCol="0">
            <a:spAutoFit/>
          </a:bodyPr>
          <a:lstStyle/>
          <a:p>
            <a:pPr marL="0" marR="0" lvl="0" indent="0" algn="ctr" defTabSz="914400" rtl="0" eaLnBrk="1" fontAlgn="auto" latinLnBrk="0" hangingPunct="1">
              <a:lnSpc>
                <a:spcPct val="100000"/>
              </a:lnSpc>
              <a:spcBef>
                <a:spcPts val="200"/>
              </a:spcBef>
              <a:spcAft>
                <a:spcPts val="0"/>
              </a:spcAft>
              <a:buClrTx/>
              <a:buSzPct val="100000"/>
              <a:buFontTx/>
              <a:buNone/>
              <a:tabLst/>
              <a:defRPr/>
            </a:pPr>
            <a:r>
              <a:rPr kumimoji="0" lang="en-US" sz="2000" b="0"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rPr>
              <a:t>MIDDLE </a:t>
            </a:r>
            <a:br>
              <a:rPr kumimoji="0" lang="en-US" sz="2000" b="0"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rPr>
            </a:br>
            <a:r>
              <a:rPr kumimoji="0" lang="en-US" sz="2000" b="0"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rPr>
              <a:t>MILE</a:t>
            </a:r>
          </a:p>
        </p:txBody>
      </p:sp>
      <p:sp>
        <p:nvSpPr>
          <p:cNvPr id="55" name="Rectangle 54">
            <a:extLst>
              <a:ext uri="{FF2B5EF4-FFF2-40B4-BE49-F238E27FC236}">
                <a16:creationId xmlns:a16="http://schemas.microsoft.com/office/drawing/2014/main" id="{C57A7887-AC16-4071-B812-3FC02D9BD937}"/>
              </a:ext>
            </a:extLst>
          </p:cNvPr>
          <p:cNvSpPr/>
          <p:nvPr/>
        </p:nvSpPr>
        <p:spPr bwMode="gray">
          <a:xfrm>
            <a:off x="838202" y="1543982"/>
            <a:ext cx="7957455" cy="499619"/>
          </a:xfrm>
          <a:prstGeom prst="rect">
            <a:avLst/>
          </a:prstGeom>
          <a:solidFill>
            <a:srgbClr val="164484"/>
          </a:solidFill>
          <a:ln w="19050" cap="flat" cmpd="sng" algn="ctr">
            <a:noFill/>
            <a:prstDash val="solid"/>
            <a:miter lim="800000"/>
            <a:headEnd type="none" w="med" len="med"/>
            <a:tailEnd type="none" w="med" len="med"/>
          </a:ln>
          <a:effectLst/>
          <a:extLst>
            <a:ext uri="{91240B29-F687-4F45-9708-019B960494DF}">
              <a14:hiddenLine xmlns:a14="http://schemas.microsoft.com/office/drawing/2010/main" w="19050" cap="flat" cmpd="sng" algn="ctr">
                <a:solidFill>
                  <a:srgbClr val="0A3161"/>
                </a:solidFill>
                <a:prstDash val="solid"/>
                <a:miter lim="800000"/>
                <a:headEnd type="none" w="med" len="med"/>
                <a:tailEnd type="none" w="med" len="med"/>
              </a14:hiddenLine>
            </a:ext>
          </a:extLst>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1200" cap="none" spc="0" normalizeH="0" baseline="0" noProof="0">
                <a:ln>
                  <a:noFill/>
                </a:ln>
                <a:solidFill>
                  <a:srgbClr val="FFFFFF"/>
                </a:solidFill>
                <a:effectLst/>
                <a:uLnTx/>
                <a:uFillTx/>
                <a:latin typeface="Georgia" panose="02040502050405020303" pitchFamily="18" charset="0"/>
                <a:ea typeface="+mn-ea"/>
                <a:cs typeface="Arial" panose="020B0604020202020204" pitchFamily="34" charset="0"/>
              </a:rPr>
              <a:t>NTIA will administer ~$48B of funding from the Bipartisan Infrastructure Law</a:t>
            </a:r>
          </a:p>
        </p:txBody>
      </p:sp>
      <p:sp>
        <p:nvSpPr>
          <p:cNvPr id="56" name="Rectangle 55">
            <a:extLst>
              <a:ext uri="{FF2B5EF4-FFF2-40B4-BE49-F238E27FC236}">
                <a16:creationId xmlns:a16="http://schemas.microsoft.com/office/drawing/2014/main" id="{90170F65-DBC3-467B-AB96-5F3A34BB5F25}"/>
              </a:ext>
            </a:extLst>
          </p:cNvPr>
          <p:cNvSpPr/>
          <p:nvPr/>
        </p:nvSpPr>
        <p:spPr bwMode="gray">
          <a:xfrm>
            <a:off x="9067801" y="1543982"/>
            <a:ext cx="2285997" cy="499619"/>
          </a:xfrm>
          <a:prstGeom prst="rect">
            <a:avLst/>
          </a:prstGeom>
          <a:solidFill>
            <a:srgbClr val="9A9A9A"/>
          </a:solidFill>
          <a:ln w="12700" cap="flat" cmpd="sng" algn="ctr">
            <a:solidFill>
              <a:srgbClr val="9A9A9A"/>
            </a:solidFill>
            <a:prstDash val="solid"/>
            <a:miter lim="800000"/>
            <a:headEnd type="none" w="med" len="med"/>
            <a:tailEnd type="none" w="med" len="med"/>
          </a:ln>
        </p:spPr>
        <p:txBody>
          <a:bodyPr wrap="square" lIns="88900" tIns="88900" rIns="88900"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1200" cap="none" spc="0" normalizeH="0" baseline="0" noProof="0">
                <a:ln>
                  <a:noFill/>
                </a:ln>
                <a:solidFill>
                  <a:srgbClr val="FFFFFF"/>
                </a:solidFill>
                <a:effectLst/>
                <a:uLnTx/>
                <a:uFillTx/>
                <a:latin typeface="Georgia" panose="02040502050405020303" pitchFamily="18" charset="0"/>
                <a:ea typeface="+mn-ea"/>
                <a:cs typeface="+mn-cs"/>
              </a:rPr>
              <a:t>FCC to administer $14.2B</a:t>
            </a:r>
            <a:endParaRPr kumimoji="0" lang="en-US" sz="14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sp>
        <p:nvSpPr>
          <p:cNvPr id="57" name="Rectangle 56">
            <a:extLst>
              <a:ext uri="{FF2B5EF4-FFF2-40B4-BE49-F238E27FC236}">
                <a16:creationId xmlns:a16="http://schemas.microsoft.com/office/drawing/2014/main" id="{27E87993-C2AA-4930-9B17-A7F585177BFB}"/>
              </a:ext>
            </a:extLst>
          </p:cNvPr>
          <p:cNvSpPr/>
          <p:nvPr/>
        </p:nvSpPr>
        <p:spPr>
          <a:xfrm>
            <a:off x="9067801" y="2036597"/>
            <a:ext cx="2285997" cy="646331"/>
          </a:xfrm>
          <a:prstGeom prst="rect">
            <a:avLst/>
          </a:prstGeom>
          <a:noFill/>
          <a:ln w="12700" cap="flat" cmpd="sng" algn="ctr">
            <a:solidFill>
              <a:srgbClr val="9A9A9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For Affordable Connectivity Program, which replaced the EBB program</a:t>
            </a:r>
          </a:p>
        </p:txBody>
      </p:sp>
      <p:sp>
        <p:nvSpPr>
          <p:cNvPr id="58" name="Rectangle 57">
            <a:extLst>
              <a:ext uri="{FF2B5EF4-FFF2-40B4-BE49-F238E27FC236}">
                <a16:creationId xmlns:a16="http://schemas.microsoft.com/office/drawing/2014/main" id="{C81D6599-185A-4705-98E4-1ED4DB957D1C}"/>
              </a:ext>
            </a:extLst>
          </p:cNvPr>
          <p:cNvSpPr/>
          <p:nvPr/>
        </p:nvSpPr>
        <p:spPr bwMode="gray">
          <a:xfrm>
            <a:off x="9067801" y="3113815"/>
            <a:ext cx="2285997" cy="499619"/>
          </a:xfrm>
          <a:prstGeom prst="rect">
            <a:avLst/>
          </a:prstGeom>
          <a:solidFill>
            <a:srgbClr val="9A9A9A"/>
          </a:solidFill>
          <a:ln w="12700" cap="flat" cmpd="sng" algn="ctr">
            <a:solidFill>
              <a:srgbClr val="9A9A9A"/>
            </a:solidFill>
            <a:prstDash val="solid"/>
            <a:miter lim="800000"/>
            <a:headEnd type="none" w="med" len="med"/>
            <a:tailEnd type="none" w="med" len="med"/>
          </a:ln>
        </p:spPr>
        <p:txBody>
          <a:bodyPr wrap="square" lIns="18288" tIns="88900" rIns="18288"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1200" cap="none" spc="0" normalizeH="0" baseline="0" noProof="0">
                <a:ln>
                  <a:noFill/>
                </a:ln>
                <a:solidFill>
                  <a:srgbClr val="FFFFFF"/>
                </a:solidFill>
                <a:effectLst/>
                <a:uLnTx/>
                <a:uFillTx/>
                <a:latin typeface="Georgia" panose="02040502050405020303" pitchFamily="18" charset="0"/>
                <a:ea typeface="+mn-ea"/>
                <a:cs typeface="+mn-cs"/>
              </a:rPr>
              <a:t>USDA to administer $2.0B</a:t>
            </a:r>
            <a:endParaRPr kumimoji="0" lang="en-US" sz="14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sp>
        <p:nvSpPr>
          <p:cNvPr id="59" name="Rectangle 58">
            <a:extLst>
              <a:ext uri="{FF2B5EF4-FFF2-40B4-BE49-F238E27FC236}">
                <a16:creationId xmlns:a16="http://schemas.microsoft.com/office/drawing/2014/main" id="{9087026F-F16E-4924-BD6B-75DB9C6A720C}"/>
              </a:ext>
            </a:extLst>
          </p:cNvPr>
          <p:cNvSpPr/>
          <p:nvPr/>
        </p:nvSpPr>
        <p:spPr>
          <a:xfrm>
            <a:off x="9067801" y="3591259"/>
            <a:ext cx="2285997" cy="276999"/>
          </a:xfrm>
          <a:prstGeom prst="rect">
            <a:avLst/>
          </a:prstGeom>
          <a:noFill/>
          <a:ln w="12700" cap="flat" cmpd="sng" algn="ctr">
            <a:solidFill>
              <a:srgbClr val="9A9A9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Georgia" panose="02040502050405020303" pitchFamily="18" charset="0"/>
                <a:ea typeface="+mn-ea"/>
                <a:cs typeface="+mn-cs"/>
              </a:rPr>
              <a:t>Via the Rural Utilities Service</a:t>
            </a:r>
          </a:p>
        </p:txBody>
      </p:sp>
      <p:sp>
        <p:nvSpPr>
          <p:cNvPr id="60" name="Rectangle 59">
            <a:extLst>
              <a:ext uri="{FF2B5EF4-FFF2-40B4-BE49-F238E27FC236}">
                <a16:creationId xmlns:a16="http://schemas.microsoft.com/office/drawing/2014/main" id="{D342F5B8-E593-451A-A928-6DBD72B63C5C}"/>
              </a:ext>
            </a:extLst>
          </p:cNvPr>
          <p:cNvSpPr/>
          <p:nvPr/>
        </p:nvSpPr>
        <p:spPr bwMode="gray">
          <a:xfrm>
            <a:off x="9067802" y="4252761"/>
            <a:ext cx="2285997" cy="499619"/>
          </a:xfrm>
          <a:prstGeom prst="rect">
            <a:avLst/>
          </a:prstGeom>
          <a:solidFill>
            <a:srgbClr val="9A9A9A"/>
          </a:solidFill>
          <a:ln w="12700" cap="flat" cmpd="sng" algn="ctr">
            <a:solidFill>
              <a:srgbClr val="9A9A9A"/>
            </a:solidFill>
            <a:prstDash val="solid"/>
            <a:miter lim="800000"/>
            <a:headEnd type="none" w="med" len="med"/>
            <a:tailEnd type="none" w="med" len="med"/>
          </a:ln>
        </p:spPr>
        <p:txBody>
          <a:bodyPr wrap="square" lIns="18288" tIns="88900" rIns="18288" bIns="88900" rtlCol="0" anchor="ctr"/>
          <a:lstStyle/>
          <a:p>
            <a:pPr marL="0" marR="0" lvl="0" indent="0" algn="ctr" defTabSz="914400" rtl="0" eaLnBrk="1" fontAlgn="auto" latinLnBrk="0" hangingPunct="1">
              <a:lnSpc>
                <a:spcPct val="106000"/>
              </a:lnSpc>
              <a:spcBef>
                <a:spcPts val="0"/>
              </a:spcBef>
              <a:spcAft>
                <a:spcPts val="0"/>
              </a:spcAft>
              <a:buClrTx/>
              <a:buSzTx/>
              <a:buFont typeface="Wingdings 2" pitchFamily="18" charset="2"/>
              <a:buNone/>
              <a:tabLst/>
              <a:defRPr/>
            </a:pPr>
            <a:r>
              <a:rPr kumimoji="0" lang="en-US" sz="1400" b="1" i="0" u="none" strike="noStrike" kern="1200" cap="none" spc="0" normalizeH="0" baseline="0" noProof="0">
                <a:ln>
                  <a:noFill/>
                </a:ln>
                <a:solidFill>
                  <a:srgbClr val="FFFFFF"/>
                </a:solidFill>
                <a:effectLst/>
                <a:uLnTx/>
                <a:uFillTx/>
                <a:latin typeface="Georgia" panose="02040502050405020303" pitchFamily="18" charset="0"/>
                <a:ea typeface="+mn-ea"/>
                <a:cs typeface="+mn-cs"/>
              </a:rPr>
              <a:t>Private Activity Bonds $0.6B</a:t>
            </a:r>
            <a:endParaRPr kumimoji="0" lang="en-US" sz="14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sp>
        <p:nvSpPr>
          <p:cNvPr id="61" name="Rectangle 60">
            <a:extLst>
              <a:ext uri="{FF2B5EF4-FFF2-40B4-BE49-F238E27FC236}">
                <a16:creationId xmlns:a16="http://schemas.microsoft.com/office/drawing/2014/main" id="{5F6A7DAA-2D6D-4436-896A-A621BBE6F1BC}"/>
              </a:ext>
            </a:extLst>
          </p:cNvPr>
          <p:cNvSpPr/>
          <p:nvPr/>
        </p:nvSpPr>
        <p:spPr>
          <a:xfrm>
            <a:off x="9067802" y="4721384"/>
            <a:ext cx="2285997" cy="830997"/>
          </a:xfrm>
          <a:prstGeom prst="rect">
            <a:avLst/>
          </a:prstGeom>
          <a:noFill/>
          <a:ln w="12700" cap="flat" cmpd="sng" algn="ctr">
            <a:solidFill>
              <a:srgbClr val="9A9A9A"/>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Georgia" panose="02040502050405020303" pitchFamily="18" charset="0"/>
                <a:ea typeface="Calibri" panose="020F0502020204030204" pitchFamily="34" charset="0"/>
                <a:cs typeface="+mn-cs"/>
              </a:rPr>
              <a:t>Authorizes State and local governments to use private activity bonds for rural broadband</a:t>
            </a:r>
          </a:p>
        </p:txBody>
      </p:sp>
      <p:sp>
        <p:nvSpPr>
          <p:cNvPr id="26" name="Content Placeholder 1">
            <a:extLst>
              <a:ext uri="{FF2B5EF4-FFF2-40B4-BE49-F238E27FC236}">
                <a16:creationId xmlns:a16="http://schemas.microsoft.com/office/drawing/2014/main" id="{BE149E0F-F385-4675-91F0-0C127408A635}"/>
              </a:ext>
            </a:extLst>
          </p:cNvPr>
          <p:cNvSpPr txBox="1">
            <a:spLocks/>
          </p:cNvSpPr>
          <p:nvPr/>
        </p:nvSpPr>
        <p:spPr>
          <a:xfrm>
            <a:off x="836676" y="1069848"/>
            <a:ext cx="10742180" cy="278346"/>
          </a:xfrm>
          <a:prstGeom prst="rect">
            <a:avLst/>
          </a:prstGeom>
        </p:spPr>
        <p:txBody>
          <a:bodyPr wrap="square" lIns="91440" tIns="0" rIns="0" bIns="0" anchor="t">
            <a:spAutoFit/>
          </a:bodyPr>
          <a:lstStyle>
            <a:lvl1pPr marL="228600" indent="-228600" algn="l" defTabSz="914400" rtl="0" eaLnBrk="1" latinLnBrk="0" hangingPunct="1">
              <a:lnSpc>
                <a:spcPct val="125000"/>
              </a:lnSpc>
              <a:spcBef>
                <a:spcPts val="10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6858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11430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16002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20574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A2458"/>
                </a:solidFill>
                <a:effectLst/>
                <a:uLnTx/>
                <a:uFillTx/>
                <a:latin typeface="Georgia"/>
                <a:ea typeface="Arial" panose="020B0604020202020204" pitchFamily="34" charset="0"/>
                <a:cs typeface="Arial"/>
              </a:rPr>
              <a:t>NTIA will administer ~$48B through four programs that drive high-speed Internet access, affordability, and adoption</a:t>
            </a:r>
            <a:r>
              <a:rPr lang="en-US">
                <a:solidFill>
                  <a:srgbClr val="0A2458"/>
                </a:solidFill>
                <a:latin typeface="Georgia"/>
                <a:ea typeface="Arial" panose="020B0604020202020204" pitchFamily="34" charset="0"/>
                <a:cs typeface="Arial"/>
              </a:rPr>
              <a:t>.</a:t>
            </a:r>
            <a:endParaRPr kumimoji="0" lang="en-US" sz="1600" b="0" i="0" u="none" strike="noStrike" kern="1200" cap="none" spc="0" normalizeH="0" baseline="0" noProof="0">
              <a:ln>
                <a:noFill/>
              </a:ln>
              <a:solidFill>
                <a:srgbClr val="0A2458"/>
              </a:solidFill>
              <a:effectLst/>
              <a:uLnTx/>
              <a:uFillTx/>
              <a:latin typeface="Georgia"/>
              <a:ea typeface="Arial" panose="020B0604020202020204" pitchFamily="34" charset="0"/>
              <a:cs typeface="Arial"/>
            </a:endParaRPr>
          </a:p>
        </p:txBody>
      </p:sp>
      <p:sp>
        <p:nvSpPr>
          <p:cNvPr id="3" name="Title 2">
            <a:extLst>
              <a:ext uri="{FF2B5EF4-FFF2-40B4-BE49-F238E27FC236}">
                <a16:creationId xmlns:a16="http://schemas.microsoft.com/office/drawing/2014/main" id="{F6100B53-8A2A-42B3-B111-41E3927FD824}"/>
              </a:ext>
            </a:extLst>
          </p:cNvPr>
          <p:cNvSpPr>
            <a:spLocks noGrp="1"/>
          </p:cNvSpPr>
          <p:nvPr>
            <p:ph type="title"/>
          </p:nvPr>
        </p:nvSpPr>
        <p:spPr>
          <a:xfrm>
            <a:off x="838200" y="429768"/>
            <a:ext cx="8229600" cy="387798"/>
          </a:xfrm>
        </p:spPr>
        <p:txBody>
          <a:bodyPr/>
          <a:lstStyle/>
          <a:p>
            <a:r>
              <a:rPr lang="en-US"/>
              <a:t>BIL NTIA Broadband Programs</a:t>
            </a:r>
          </a:p>
        </p:txBody>
      </p:sp>
    </p:spTree>
    <p:extLst>
      <p:ext uri="{BB962C8B-B14F-4D97-AF65-F5344CB8AC3E}">
        <p14:creationId xmlns:p14="http://schemas.microsoft.com/office/powerpoint/2010/main" val="29225321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 name="Rectangle: Top Corners Rounded 89">
            <a:extLst>
              <a:ext uri="{FF2B5EF4-FFF2-40B4-BE49-F238E27FC236}">
                <a16:creationId xmlns:a16="http://schemas.microsoft.com/office/drawing/2014/main" id="{BA107CD0-D23F-4C86-AC07-C6CCBA6FC934}"/>
              </a:ext>
            </a:extLst>
          </p:cNvPr>
          <p:cNvSpPr/>
          <p:nvPr/>
        </p:nvSpPr>
        <p:spPr>
          <a:xfrm>
            <a:off x="9445847" y="2310253"/>
            <a:ext cx="1825565" cy="840198"/>
          </a:xfrm>
          <a:prstGeom prst="round2SameRect">
            <a:avLst>
              <a:gd name="adj1" fmla="val 22335"/>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137160" rtlCol="0" anchor="ctr"/>
          <a:lstStyle/>
          <a:p>
            <a:pPr algn="ctr"/>
            <a:r>
              <a:rPr lang="en-US" sz="1400" b="1">
                <a:solidFill>
                  <a:schemeClr val="tx1"/>
                </a:solidFill>
                <a:latin typeface="Georgia" panose="02040502050405020303" pitchFamily="18" charset="0"/>
              </a:rPr>
              <a:t>Underrepresented Engagement</a:t>
            </a:r>
          </a:p>
        </p:txBody>
      </p:sp>
      <p:sp>
        <p:nvSpPr>
          <p:cNvPr id="89" name="Rectangle: Top Corners Rounded 88">
            <a:extLst>
              <a:ext uri="{FF2B5EF4-FFF2-40B4-BE49-F238E27FC236}">
                <a16:creationId xmlns:a16="http://schemas.microsoft.com/office/drawing/2014/main" id="{D66F3A3D-BCEF-4AD5-80B6-A84B8E430FC0}"/>
              </a:ext>
            </a:extLst>
          </p:cNvPr>
          <p:cNvSpPr/>
          <p:nvPr/>
        </p:nvSpPr>
        <p:spPr>
          <a:xfrm>
            <a:off x="7298295" y="2291850"/>
            <a:ext cx="1825565" cy="840198"/>
          </a:xfrm>
          <a:prstGeom prst="round2SameRect">
            <a:avLst>
              <a:gd name="adj1" fmla="val 22335"/>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1400" b="1">
                <a:solidFill>
                  <a:schemeClr val="tx1"/>
                </a:solidFill>
                <a:latin typeface="Georgia" panose="02040502050405020303" pitchFamily="18" charset="0"/>
              </a:rPr>
              <a:t>Transparency</a:t>
            </a:r>
          </a:p>
        </p:txBody>
      </p:sp>
      <p:sp>
        <p:nvSpPr>
          <p:cNvPr id="88" name="Rectangle: Top Corners Rounded 87">
            <a:extLst>
              <a:ext uri="{FF2B5EF4-FFF2-40B4-BE49-F238E27FC236}">
                <a16:creationId xmlns:a16="http://schemas.microsoft.com/office/drawing/2014/main" id="{3663E670-C092-4E93-8D09-C0F6915ACB58}"/>
              </a:ext>
            </a:extLst>
          </p:cNvPr>
          <p:cNvSpPr/>
          <p:nvPr/>
        </p:nvSpPr>
        <p:spPr>
          <a:xfrm>
            <a:off x="5145441" y="2291850"/>
            <a:ext cx="1825565" cy="840198"/>
          </a:xfrm>
          <a:prstGeom prst="round2SameRect">
            <a:avLst>
              <a:gd name="adj1" fmla="val 22335"/>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bIns="91440" rtlCol="0" anchor="t" anchorCtr="0"/>
          <a:lstStyle/>
          <a:p>
            <a:pPr algn="ctr"/>
            <a:r>
              <a:rPr lang="en-US" sz="1400" b="1">
                <a:solidFill>
                  <a:schemeClr val="tx1"/>
                </a:solidFill>
                <a:latin typeface="Georgia" panose="02040502050405020303" pitchFamily="18" charset="0"/>
              </a:rPr>
              <a:t>Awareness, Outreach, and Participation</a:t>
            </a:r>
          </a:p>
        </p:txBody>
      </p:sp>
      <p:sp>
        <p:nvSpPr>
          <p:cNvPr id="87" name="Rectangle: Top Corners Rounded 86">
            <a:extLst>
              <a:ext uri="{FF2B5EF4-FFF2-40B4-BE49-F238E27FC236}">
                <a16:creationId xmlns:a16="http://schemas.microsoft.com/office/drawing/2014/main" id="{C031E40C-051B-431B-8881-50F94619742A}"/>
              </a:ext>
            </a:extLst>
          </p:cNvPr>
          <p:cNvSpPr/>
          <p:nvPr/>
        </p:nvSpPr>
        <p:spPr>
          <a:xfrm>
            <a:off x="2992587" y="2291850"/>
            <a:ext cx="1825565" cy="840198"/>
          </a:xfrm>
          <a:prstGeom prst="round2SameRect">
            <a:avLst>
              <a:gd name="adj1" fmla="val 22335"/>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1400" b="1">
                <a:solidFill>
                  <a:schemeClr val="tx1"/>
                </a:solidFill>
                <a:latin typeface="Georgia" panose="02040502050405020303" pitchFamily="18" charset="0"/>
              </a:rPr>
              <a:t>Diverse Stakeholders</a:t>
            </a:r>
          </a:p>
        </p:txBody>
      </p:sp>
      <p:sp>
        <p:nvSpPr>
          <p:cNvPr id="4" name="Rectangle: Top Corners Rounded 3">
            <a:extLst>
              <a:ext uri="{FF2B5EF4-FFF2-40B4-BE49-F238E27FC236}">
                <a16:creationId xmlns:a16="http://schemas.microsoft.com/office/drawing/2014/main" id="{EB2FF2DA-CF1F-4F55-AA98-04BE54C77AFA}"/>
              </a:ext>
            </a:extLst>
          </p:cNvPr>
          <p:cNvSpPr/>
          <p:nvPr/>
        </p:nvSpPr>
        <p:spPr>
          <a:xfrm>
            <a:off x="839733" y="2291850"/>
            <a:ext cx="1825565" cy="840198"/>
          </a:xfrm>
          <a:prstGeom prst="round2SameRect">
            <a:avLst>
              <a:gd name="adj1" fmla="val 22335"/>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0" rtlCol="0" anchor="ctr"/>
          <a:lstStyle/>
          <a:p>
            <a:pPr algn="ctr"/>
            <a:r>
              <a:rPr lang="en-US" sz="1400" b="1">
                <a:solidFill>
                  <a:schemeClr val="tx1"/>
                </a:solidFill>
                <a:latin typeface="Georgia" panose="02040502050405020303" pitchFamily="18" charset="0"/>
              </a:rPr>
              <a:t>Full Geographic Coverage</a:t>
            </a:r>
          </a:p>
        </p:txBody>
      </p:sp>
      <p:sp>
        <p:nvSpPr>
          <p:cNvPr id="8" name="Title 2">
            <a:extLst>
              <a:ext uri="{FF2B5EF4-FFF2-40B4-BE49-F238E27FC236}">
                <a16:creationId xmlns:a16="http://schemas.microsoft.com/office/drawing/2014/main" id="{F309FA7A-331E-4450-8D43-F163A0AE32BF}"/>
              </a:ext>
            </a:extLst>
          </p:cNvPr>
          <p:cNvSpPr>
            <a:spLocks noGrp="1"/>
          </p:cNvSpPr>
          <p:nvPr>
            <p:ph type="title"/>
          </p:nvPr>
        </p:nvSpPr>
        <p:spPr>
          <a:xfrm>
            <a:off x="838200" y="429768"/>
            <a:ext cx="10190007" cy="387798"/>
          </a:xfrm>
        </p:spPr>
        <p:txBody>
          <a:bodyPr vert="horz" wrap="square" lIns="0" tIns="0" rIns="0" bIns="0" rtlCol="0" anchor="t">
            <a:spAutoFit/>
          </a:bodyPr>
          <a:lstStyle/>
          <a:p>
            <a:r>
              <a:rPr lang="en-US"/>
              <a:t>What is Local Coordination?</a:t>
            </a:r>
          </a:p>
        </p:txBody>
      </p:sp>
      <p:sp>
        <p:nvSpPr>
          <p:cNvPr id="9" name="ee4pContent1">
            <a:extLst>
              <a:ext uri="{FF2B5EF4-FFF2-40B4-BE49-F238E27FC236}">
                <a16:creationId xmlns:a16="http://schemas.microsoft.com/office/drawing/2014/main" id="{310E05DD-AB2C-44AB-B51B-5F0F33E0BA10}"/>
              </a:ext>
            </a:extLst>
          </p:cNvPr>
          <p:cNvSpPr txBox="1"/>
          <p:nvPr/>
        </p:nvSpPr>
        <p:spPr>
          <a:xfrm>
            <a:off x="844387" y="3307656"/>
            <a:ext cx="1828800" cy="2495268"/>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pPr>
              <a:defRPr/>
            </a:pPr>
            <a:r>
              <a:rPr kumimoji="0" lang="en-US" sz="1200" b="0" i="0" u="none" strike="noStrike" kern="1200" cap="none" spc="0" normalizeH="0" baseline="0" noProof="0" dirty="0">
                <a:ln>
                  <a:noFill/>
                </a:ln>
                <a:solidFill>
                  <a:srgbClr val="0A2458"/>
                </a:solidFill>
                <a:effectLst/>
                <a:uLnTx/>
                <a:uFillTx/>
                <a:latin typeface="Georgia"/>
              </a:rPr>
              <a:t>Coordination must include Tribal, rural, suburban, and urban areas</a:t>
            </a:r>
            <a:r>
              <a:rPr lang="en-US" sz="1200" dirty="0">
                <a:solidFill>
                  <a:srgbClr val="0A2458"/>
                </a:solidFill>
                <a:latin typeface="Georgia"/>
              </a:rPr>
              <a:t> </a:t>
            </a:r>
            <a:endParaRPr kumimoji="0" lang="en-US" sz="12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endParaRPr kumimoji="0" lang="en-US" sz="12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A2458"/>
                </a:solidFill>
                <a:effectLst/>
                <a:uLnTx/>
                <a:uFillTx/>
                <a:latin typeface="Georgia"/>
              </a:rPr>
              <a:t>Each political subdivision and Tribal / Native entity must be given an:</a:t>
            </a:r>
            <a:endParaRPr lang="en-US" sz="1200" b="0" i="0" u="none" strike="noStrike" kern="1200" cap="none" spc="0" normalizeH="0" baseline="0" noProof="0" dirty="0">
              <a:ln>
                <a:noFill/>
              </a:ln>
              <a:solidFill>
                <a:srgbClr val="0A2458"/>
              </a:solidFill>
              <a:effectLst/>
              <a:uLnTx/>
              <a:uFillTx/>
              <a:latin typeface="Georgia"/>
            </a:endParaRPr>
          </a:p>
          <a:p>
            <a:pPr marL="259080" marR="0" lvl="1" indent="-17272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A2458"/>
                </a:solidFill>
                <a:effectLst/>
                <a:uLnTx/>
                <a:uFillTx/>
                <a:latin typeface="Georgia"/>
              </a:rPr>
              <a:t>Opportunity to submit a plan for Eligible Entity consideration</a:t>
            </a:r>
            <a:endParaRPr lang="en-US" sz="1200" b="0" i="0" u="none" strike="noStrike" kern="1200" cap="none" spc="0" normalizeH="0" baseline="0" noProof="0" dirty="0">
              <a:ln>
                <a:noFill/>
              </a:ln>
              <a:solidFill>
                <a:srgbClr val="0A2458"/>
              </a:solidFill>
              <a:effectLst/>
              <a:uLnTx/>
              <a:uFillTx/>
              <a:latin typeface="Georgia" panose="02040502050405020303" pitchFamily="18" charset="0"/>
            </a:endParaRPr>
          </a:p>
          <a:p>
            <a:pPr marL="259080" marR="0" lvl="1" indent="-17272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200" b="0" i="0" u="none" strike="noStrike" kern="1200" cap="none" spc="0" normalizeH="0" baseline="0" noProof="0" dirty="0">
                <a:ln>
                  <a:noFill/>
                </a:ln>
                <a:solidFill>
                  <a:srgbClr val="0A2458"/>
                </a:solidFill>
                <a:effectLst/>
                <a:uLnTx/>
                <a:uFillTx/>
                <a:latin typeface="Georgia"/>
              </a:rPr>
              <a:t>Opportunity to comment on Eligible Entity proposals</a:t>
            </a:r>
            <a:endParaRPr lang="en-US" sz="1200" b="0" i="0" u="none" strike="noStrike" kern="1200" cap="none" spc="0" normalizeH="0" baseline="0" noProof="0" dirty="0">
              <a:ln>
                <a:noFill/>
              </a:ln>
              <a:solidFill>
                <a:srgbClr val="0A2458"/>
              </a:solidFill>
              <a:effectLst/>
              <a:uLnTx/>
              <a:uFillTx/>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endParaRPr kumimoji="0" lang="en-US" sz="12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sp>
        <p:nvSpPr>
          <p:cNvPr id="10" name="ee4pContent2">
            <a:extLst>
              <a:ext uri="{FF2B5EF4-FFF2-40B4-BE49-F238E27FC236}">
                <a16:creationId xmlns:a16="http://schemas.microsoft.com/office/drawing/2014/main" id="{D364DB04-FD4D-4DBE-89D2-8DDDAC000AD4}"/>
              </a:ext>
            </a:extLst>
          </p:cNvPr>
          <p:cNvSpPr txBox="1"/>
          <p:nvPr/>
        </p:nvSpPr>
        <p:spPr>
          <a:xfrm>
            <a:off x="2995298" y="3307655"/>
            <a:ext cx="1822854" cy="2907649"/>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pPr>
              <a:defRPr/>
            </a:pPr>
            <a:r>
              <a:rPr kumimoji="0" lang="en-US" sz="1200" b="0" i="0" u="none" strike="noStrike" kern="1200" cap="none" spc="0" normalizeH="0" baseline="0" noProof="0">
                <a:ln>
                  <a:noFill/>
                </a:ln>
                <a:solidFill>
                  <a:srgbClr val="0A2458"/>
                </a:solidFill>
                <a:effectLst/>
                <a:uLnTx/>
                <a:uFillTx/>
                <a:latin typeface="Georgia"/>
              </a:rPr>
              <a:t>Coordination must include </a:t>
            </a:r>
            <a:r>
              <a:rPr lang="en-US" sz="1200">
                <a:solidFill>
                  <a:srgbClr val="0A2458"/>
                </a:solidFill>
                <a:latin typeface="Georgia"/>
              </a:rPr>
              <a:t>diverse</a:t>
            </a:r>
            <a:r>
              <a:rPr kumimoji="0" lang="en-US" sz="1200" b="0" i="0" u="none" strike="noStrike" kern="1200" cap="none" spc="0" normalizeH="0" baseline="0" noProof="0">
                <a:ln>
                  <a:noFill/>
                </a:ln>
                <a:solidFill>
                  <a:srgbClr val="0A2458"/>
                </a:solidFill>
                <a:effectLst/>
                <a:uLnTx/>
                <a:uFillTx/>
                <a:latin typeface="Georgia"/>
              </a:rPr>
              <a:t> stakeholders</a:t>
            </a:r>
          </a:p>
          <a:p>
            <a:pPr marL="0" marR="0" lvl="0" indent="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endParaRPr kumimoji="0" lang="en-US" sz="12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2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Eligible Entities must ensure Tribal/Native </a:t>
            </a:r>
            <a:r>
              <a:rPr lang="en-US" sz="1200">
                <a:solidFill>
                  <a:srgbClr val="0A2458"/>
                </a:solidFill>
                <a:latin typeface="Georgia" panose="02040502050405020303" pitchFamily="18" charset="0"/>
              </a:rPr>
              <a:t>E</a:t>
            </a:r>
            <a:r>
              <a:rPr kumimoji="0" lang="en-US" sz="1200" b="0" i="0" u="none" strike="noStrike" kern="1200" cap="none" spc="0" normalizeH="0" baseline="0" noProof="0" err="1">
                <a:ln>
                  <a:noFill/>
                </a:ln>
                <a:solidFill>
                  <a:srgbClr val="0A2458"/>
                </a:solidFill>
                <a:effectLst/>
                <a:uLnTx/>
                <a:uFillTx/>
                <a:latin typeface="Georgia" panose="02040502050405020303" pitchFamily="18" charset="0"/>
                <a:ea typeface="+mn-ea"/>
                <a:cs typeface="+mn-cs"/>
              </a:rPr>
              <a:t>ntities</a:t>
            </a:r>
            <a:r>
              <a:rPr kumimoji="0" lang="en-US" sz="12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 are involved in developing plans (incl. via a formal Tribal consultation process)</a:t>
            </a:r>
          </a:p>
          <a:p>
            <a:pPr marL="0" marR="0" lvl="0" indent="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endParaRPr kumimoji="0" lang="en-US" sz="12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a:p>
            <a:pPr>
              <a:defRPr/>
            </a:pPr>
            <a:r>
              <a:rPr kumimoji="0" lang="en-US" sz="1200" b="0" i="0" u="none" strike="noStrike" kern="1200" cap="none" spc="0" normalizeH="0" baseline="0" noProof="0">
                <a:ln>
                  <a:noFill/>
                </a:ln>
                <a:solidFill>
                  <a:srgbClr val="0A2458"/>
                </a:solidFill>
                <a:effectLst/>
                <a:uLnTx/>
                <a:uFillTx/>
                <a:latin typeface="Georgia"/>
              </a:rPr>
              <a:t>Example stakeholders include State agencies, CAIs, community orgs.,</a:t>
            </a:r>
            <a:r>
              <a:rPr lang="en-US" sz="1200">
                <a:solidFill>
                  <a:srgbClr val="0A2458"/>
                </a:solidFill>
                <a:latin typeface="Georgia"/>
              </a:rPr>
              <a:t> </a:t>
            </a:r>
            <a:r>
              <a:rPr kumimoji="0" lang="en-US" sz="1200" b="0" i="0" u="none" strike="noStrike" kern="1200" cap="none" spc="0" normalizeH="0" baseline="0" noProof="0">
                <a:ln>
                  <a:noFill/>
                </a:ln>
                <a:solidFill>
                  <a:srgbClr val="0A2458"/>
                </a:solidFill>
                <a:effectLst/>
                <a:uLnTx/>
                <a:uFillTx/>
                <a:latin typeface="Georgia"/>
              </a:rPr>
              <a:t>non-profits, etc.</a:t>
            </a:r>
            <a:endParaRPr lang="en-US" sz="1200" b="0" i="0" u="none" strike="noStrike" kern="1200" cap="none" spc="0" normalizeH="0" baseline="0" noProof="0">
              <a:ln>
                <a:noFill/>
              </a:ln>
              <a:solidFill>
                <a:srgbClr val="0A2458"/>
              </a:solidFill>
              <a:effectLst/>
              <a:uLnTx/>
              <a:uFillTx/>
              <a:latin typeface="Georgia"/>
            </a:endParaRPr>
          </a:p>
        </p:txBody>
      </p:sp>
      <p:sp>
        <p:nvSpPr>
          <p:cNvPr id="11" name="ee4pContent3">
            <a:extLst>
              <a:ext uri="{FF2B5EF4-FFF2-40B4-BE49-F238E27FC236}">
                <a16:creationId xmlns:a16="http://schemas.microsoft.com/office/drawing/2014/main" id="{54AD66B4-555E-40D3-9737-C73D5A17501C}"/>
              </a:ext>
            </a:extLst>
          </p:cNvPr>
          <p:cNvSpPr txBox="1"/>
          <p:nvPr/>
        </p:nvSpPr>
        <p:spPr>
          <a:xfrm>
            <a:off x="5146209" y="3307655"/>
            <a:ext cx="1828800" cy="1732203"/>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pPr marL="0" marR="0" lvl="0" indent="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2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Coordination must include multiple mechanisms to ensure broad awareness and participation</a:t>
            </a:r>
          </a:p>
          <a:p>
            <a:pPr marL="0" marR="0" lvl="0" indent="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endParaRPr kumimoji="0" lang="en-US" sz="12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2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Example mechanisms include listening sessions, public meetings, websites, social media, etc.</a:t>
            </a:r>
          </a:p>
        </p:txBody>
      </p:sp>
      <p:sp>
        <p:nvSpPr>
          <p:cNvPr id="12" name="ee4pContent4">
            <a:extLst>
              <a:ext uri="{FF2B5EF4-FFF2-40B4-BE49-F238E27FC236}">
                <a16:creationId xmlns:a16="http://schemas.microsoft.com/office/drawing/2014/main" id="{BE53325F-F76E-4E27-9054-250A7546F9A5}"/>
              </a:ext>
            </a:extLst>
          </p:cNvPr>
          <p:cNvSpPr txBox="1"/>
          <p:nvPr/>
        </p:nvSpPr>
        <p:spPr>
          <a:xfrm>
            <a:off x="7297120" y="3307656"/>
            <a:ext cx="1828800" cy="1483244"/>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pPr marL="0" marR="0" lvl="0" indent="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2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Coordination must include clear procedures to ensure transparency</a:t>
            </a:r>
          </a:p>
          <a:p>
            <a:pPr marL="0" marR="0" lvl="0" indent="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endParaRPr kumimoji="0" lang="en-US" sz="12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2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Examples include websites, periodic reports, in-person meetings, etc.</a:t>
            </a:r>
          </a:p>
        </p:txBody>
      </p:sp>
      <p:sp>
        <p:nvSpPr>
          <p:cNvPr id="13" name="ee4pContent5">
            <a:extLst>
              <a:ext uri="{FF2B5EF4-FFF2-40B4-BE49-F238E27FC236}">
                <a16:creationId xmlns:a16="http://schemas.microsoft.com/office/drawing/2014/main" id="{DE101769-1C05-44AD-86F5-7E61D31B26F5}"/>
              </a:ext>
            </a:extLst>
          </p:cNvPr>
          <p:cNvSpPr txBox="1"/>
          <p:nvPr/>
        </p:nvSpPr>
        <p:spPr>
          <a:xfrm>
            <a:off x="9448030" y="3307656"/>
            <a:ext cx="1828800" cy="2126762"/>
          </a:xfrm>
          <a:prstGeom prst="rect">
            <a:avLst/>
          </a:prstGeom>
          <a:noFill/>
          <a:ln w="9525" cap="flat" cmpd="sng" algn="ctr">
            <a:noFill/>
            <a:prstDash val="solid"/>
          </a:ln>
          <a:effectLst/>
          <a:extLst>
            <a:ext uri="{91240B29-F687-4F45-9708-019B960494DF}">
              <a14:hiddenLine xmlns:a14="http://schemas.microsoft.com/office/drawing/2010/main" w="9525" cap="flat" cmpd="sng" algn="ctr">
                <a:solidFill>
                  <a:srgbClr val="0F243E"/>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defPPr>
              <a:defRPr lang="en-US"/>
            </a:defPPr>
            <a:lvl1pPr>
              <a:buClr>
                <a:srgbClr val="0A3161"/>
              </a:buClr>
              <a:buSzPct val="100000"/>
              <a:buFont typeface="Trebuchet MS" panose="020B0603020202020204" pitchFamily="34" charset="0"/>
              <a:buChar char="​"/>
              <a:defRPr sz="2000">
                <a:solidFill>
                  <a:srgbClr val="000000"/>
                </a:solidFill>
              </a:defRPr>
            </a:lvl1pPr>
            <a:lvl2pPr marL="324000" lvl="1" indent="-216000">
              <a:buClr>
                <a:srgbClr val="0A3161"/>
              </a:buClr>
              <a:buSzPct val="100000"/>
              <a:buFont typeface="Trebuchet MS" panose="020B0603020202020204" pitchFamily="34" charset="0"/>
              <a:buChar char="•"/>
              <a:defRPr sz="2000">
                <a:solidFill>
                  <a:srgbClr val="000000"/>
                </a:solidFill>
              </a:defRPr>
            </a:lvl2pPr>
            <a:lvl3pPr marL="648000" lvl="2" indent="-216000">
              <a:buClr>
                <a:srgbClr val="0A3161"/>
              </a:buClr>
              <a:buSzPct val="100000"/>
              <a:buFont typeface="Trebuchet MS" panose="020B0603020202020204" pitchFamily="34" charset="0"/>
              <a:buChar char="–"/>
              <a:defRPr sz="2000">
                <a:solidFill>
                  <a:srgbClr val="000000"/>
                </a:solidFill>
              </a:defRPr>
            </a:lvl3pPr>
            <a:lvl4pPr marL="0" lvl="3">
              <a:buClr>
                <a:srgbClr val="0A3161"/>
              </a:buClr>
              <a:buSzPct val="100000"/>
              <a:buFont typeface="Trebuchet MS" panose="020B0603020202020204" pitchFamily="34" charset="0"/>
              <a:buChar char="​"/>
              <a:defRPr sz="2400" b="1">
                <a:solidFill>
                  <a:srgbClr val="0A3161"/>
                </a:solidFill>
              </a:defRPr>
            </a:lvl4pPr>
            <a:lvl5pPr marL="0" lvl="4">
              <a:buClr>
                <a:srgbClr val="0A3161"/>
              </a:buClr>
              <a:buSzPct val="100000"/>
              <a:buFont typeface="Trebuchet MS" panose="020B0603020202020204" pitchFamily="34" charset="0"/>
              <a:buChar char="​"/>
              <a:defRPr sz="2400" b="1">
                <a:solidFill>
                  <a:srgbClr val="000000"/>
                </a:solidFill>
              </a:defRPr>
            </a:lvl5pPr>
            <a:lvl6pPr marL="324000" lvl="5" indent="-216000">
              <a:buClr>
                <a:srgbClr val="0A3161"/>
              </a:buClr>
              <a:buSzPct val="100000"/>
              <a:buFont typeface="Trebuchet MS" panose="020B0603020202020204" pitchFamily="34" charset="0"/>
              <a:buChar char="•"/>
              <a:defRPr sz="2400">
                <a:solidFill>
                  <a:srgbClr val="000000"/>
                </a:solidFill>
              </a:defRPr>
            </a:lvl6pPr>
            <a:lvl7pPr marL="0" lvl="6">
              <a:buClr>
                <a:srgbClr val="0A3161"/>
              </a:buClr>
              <a:buSzPct val="100000"/>
              <a:buFont typeface="Trebuchet MS" panose="020B0603020202020204" pitchFamily="34" charset="0"/>
              <a:buChar char="​"/>
              <a:defRPr sz="5400">
                <a:solidFill>
                  <a:srgbClr val="000000"/>
                </a:solidFill>
              </a:defRPr>
            </a:lvl7pPr>
            <a:lvl8pPr marL="0" lvl="7">
              <a:buClr>
                <a:srgbClr val="0A3161"/>
              </a:buClr>
              <a:buSzPct val="100000"/>
              <a:buFont typeface="Trebuchet MS" panose="020B0603020202020204" pitchFamily="34" charset="0"/>
              <a:buChar char="​"/>
              <a:defRPr sz="6600" b="1">
                <a:solidFill>
                  <a:srgbClr val="0A3161"/>
                </a:solidFill>
              </a:defRPr>
            </a:lvl8pPr>
            <a:lvl9pPr marL="0" lvl="8">
              <a:buClr>
                <a:srgbClr val="0A3161"/>
              </a:buClr>
              <a:buSzPct val="100000"/>
              <a:buFont typeface="Trebuchet MS" panose="020B0603020202020204" pitchFamily="34" charset="0"/>
              <a:buChar char="​"/>
              <a:defRPr sz="4400" b="1">
                <a:solidFill>
                  <a:srgbClr val="0A3161"/>
                </a:solidFill>
              </a:defRPr>
            </a:lvl9pPr>
          </a:lstStyle>
          <a:p>
            <a:pPr marL="0" marR="0" lvl="0" indent="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2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Coordination must include communities that have historically faced barriers in participating in federal programs </a:t>
            </a:r>
          </a:p>
          <a:p>
            <a:pPr marL="0" marR="0" lvl="0" indent="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endParaRPr kumimoji="0" lang="en-US" sz="12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a:p>
            <a:pPr marL="0" marR="0" lvl="0" indent="0" algn="l" defTabSz="914400" rtl="0" eaLnBrk="1" fontAlgn="auto" latinLnBrk="0" hangingPunct="1">
              <a:lnSpc>
                <a:spcPct val="100000"/>
              </a:lnSpc>
              <a:spcBef>
                <a:spcPts val="0"/>
              </a:spcBef>
              <a:spcAft>
                <a:spcPts val="0"/>
              </a:spcAft>
              <a:buClr>
                <a:srgbClr val="0A3161"/>
              </a:buClr>
              <a:buSzPct val="100000"/>
              <a:buFont typeface="Trebuchet MS" panose="020B0603020202020204" pitchFamily="34" charset="0"/>
              <a:buChar char="​"/>
              <a:tabLst/>
              <a:defRPr/>
            </a:pPr>
            <a:r>
              <a:rPr kumimoji="0" lang="en-US" sz="12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Examples include an advisory board with representatives, surveys to better understand needs, etc.</a:t>
            </a:r>
          </a:p>
        </p:txBody>
      </p:sp>
      <p:grpSp>
        <p:nvGrpSpPr>
          <p:cNvPr id="3" name="Group 2">
            <a:extLst>
              <a:ext uri="{FF2B5EF4-FFF2-40B4-BE49-F238E27FC236}">
                <a16:creationId xmlns:a16="http://schemas.microsoft.com/office/drawing/2014/main" id="{D63C4487-4877-4157-8E39-D333FBFDE6B0}"/>
              </a:ext>
            </a:extLst>
          </p:cNvPr>
          <p:cNvGrpSpPr/>
          <p:nvPr/>
        </p:nvGrpSpPr>
        <p:grpSpPr>
          <a:xfrm>
            <a:off x="844387" y="3012016"/>
            <a:ext cx="1828800" cy="240066"/>
            <a:chOff x="398981" y="2461596"/>
            <a:chExt cx="1828800" cy="240066"/>
          </a:xfrm>
        </p:grpSpPr>
        <p:cxnSp>
          <p:nvCxnSpPr>
            <p:cNvPr id="25" name="Straight Connector 24">
              <a:extLst>
                <a:ext uri="{FF2B5EF4-FFF2-40B4-BE49-F238E27FC236}">
                  <a16:creationId xmlns:a16="http://schemas.microsoft.com/office/drawing/2014/main" id="{FE0ADB4D-6ED4-4D02-A665-16DC4C5F437C}"/>
                </a:ext>
              </a:extLst>
            </p:cNvPr>
            <p:cNvCxnSpPr>
              <a:cxnSpLocks/>
            </p:cNvCxnSpPr>
            <p:nvPr/>
          </p:nvCxnSpPr>
          <p:spPr>
            <a:xfrm rot="5400000">
              <a:off x="1313381" y="1667228"/>
              <a:ext cx="0" cy="1828800"/>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17119AD0-D481-4747-9E51-B9E39AD87353}"/>
                </a:ext>
              </a:extLst>
            </p:cNvPr>
            <p:cNvGrpSpPr/>
            <p:nvPr/>
          </p:nvGrpSpPr>
          <p:grpSpPr>
            <a:xfrm rot="5400000">
              <a:off x="1193348" y="2461306"/>
              <a:ext cx="240066" cy="240645"/>
              <a:chOff x="5937564" y="3833748"/>
              <a:chExt cx="306171" cy="306910"/>
            </a:xfrm>
          </p:grpSpPr>
          <p:sp>
            <p:nvSpPr>
              <p:cNvPr id="27" name="Freeform 94">
                <a:extLst>
                  <a:ext uri="{FF2B5EF4-FFF2-40B4-BE49-F238E27FC236}">
                    <a16:creationId xmlns:a16="http://schemas.microsoft.com/office/drawing/2014/main" id="{0057E98C-769F-46F4-B015-C505B22F2501}"/>
                  </a:ext>
                </a:extLst>
              </p:cNvPr>
              <p:cNvSpPr>
                <a:spLocks/>
              </p:cNvSpPr>
              <p:nvPr/>
            </p:nvSpPr>
            <p:spPr bwMode="gray">
              <a:xfrm>
                <a:off x="5937564" y="3833748"/>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1"/>
              </a:solidFill>
              <a:ln w="9525" cap="flat" cmpd="sng" algn="ctr">
                <a:solidFill>
                  <a:srgbClr val="164484"/>
                </a:solidFill>
                <a:prstDash val="solid"/>
                <a:round/>
                <a:headEnd type="none" w="med" len="med"/>
                <a:tailEnd type="none" w="med" len="med"/>
              </a:ln>
            </p:spPr>
            <p:txBody>
              <a:bodyPr vert="horz" wrap="square" lIns="88641" tIns="44321" rIns="88641" bIns="443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E6F73"/>
                  </a:solidFill>
                  <a:effectLst/>
                  <a:uLnTx/>
                  <a:uFillTx/>
                  <a:latin typeface="Georgia" panose="02040502050405020303" pitchFamily="18" charset="0"/>
                  <a:ea typeface="+mn-ea"/>
                  <a:cs typeface="+mn-cs"/>
                </a:endParaRPr>
              </a:p>
            </p:txBody>
          </p:sp>
          <p:sp>
            <p:nvSpPr>
              <p:cNvPr id="28" name="Freeform 95">
                <a:extLst>
                  <a:ext uri="{FF2B5EF4-FFF2-40B4-BE49-F238E27FC236}">
                    <a16:creationId xmlns:a16="http://schemas.microsoft.com/office/drawing/2014/main" id="{6408EEEC-963B-426C-A1C5-E8631F0E162F}"/>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E6F73"/>
                  </a:solidFill>
                  <a:effectLst/>
                  <a:uLnTx/>
                  <a:uFillTx/>
                  <a:latin typeface="Georgia" panose="02040502050405020303" pitchFamily="18" charset="0"/>
                  <a:ea typeface="+mn-ea"/>
                  <a:cs typeface="+mn-cs"/>
                </a:endParaRPr>
              </a:p>
            </p:txBody>
          </p:sp>
        </p:grpSp>
      </p:grpSp>
      <p:grpSp>
        <p:nvGrpSpPr>
          <p:cNvPr id="44" name="bcgIcons_Geopolitics">
            <a:extLst>
              <a:ext uri="{FF2B5EF4-FFF2-40B4-BE49-F238E27FC236}">
                <a16:creationId xmlns:a16="http://schemas.microsoft.com/office/drawing/2014/main" id="{2DC894A6-DB1F-4C75-932A-21EE317995F3}"/>
              </a:ext>
            </a:extLst>
          </p:cNvPr>
          <p:cNvGrpSpPr>
            <a:grpSpLocks noChangeAspect="1"/>
          </p:cNvGrpSpPr>
          <p:nvPr/>
        </p:nvGrpSpPr>
        <p:grpSpPr bwMode="auto">
          <a:xfrm>
            <a:off x="1424869" y="1645797"/>
            <a:ext cx="666516" cy="667134"/>
            <a:chOff x="1682" y="0"/>
            <a:chExt cx="4316" cy="4320"/>
          </a:xfrm>
        </p:grpSpPr>
        <p:sp>
          <p:nvSpPr>
            <p:cNvPr id="45" name="AutoShape 3">
              <a:extLst>
                <a:ext uri="{FF2B5EF4-FFF2-40B4-BE49-F238E27FC236}">
                  <a16:creationId xmlns:a16="http://schemas.microsoft.com/office/drawing/2014/main" id="{E3D1882A-B46A-48F9-ADB2-C18DE3D80377}"/>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sp>
          <p:nvSpPr>
            <p:cNvPr id="46" name="Freeform 5">
              <a:extLst>
                <a:ext uri="{FF2B5EF4-FFF2-40B4-BE49-F238E27FC236}">
                  <a16:creationId xmlns:a16="http://schemas.microsoft.com/office/drawing/2014/main" id="{B63805E5-4613-4A2B-A6FD-0C2BE1DD6632}"/>
                </a:ext>
              </a:extLst>
            </p:cNvPr>
            <p:cNvSpPr>
              <a:spLocks noEditPoints="1"/>
            </p:cNvSpPr>
            <p:nvPr/>
          </p:nvSpPr>
          <p:spPr bwMode="auto">
            <a:xfrm>
              <a:off x="2295" y="611"/>
              <a:ext cx="3094" cy="3098"/>
            </a:xfrm>
            <a:custGeom>
              <a:avLst/>
              <a:gdLst>
                <a:gd name="T0" fmla="*/ 769 w 1652"/>
                <a:gd name="T1" fmla="*/ 804 h 1652"/>
                <a:gd name="T2" fmla="*/ 382 w 1652"/>
                <a:gd name="T3" fmla="*/ 579 h 1652"/>
                <a:gd name="T4" fmla="*/ 475 w 1652"/>
                <a:gd name="T5" fmla="*/ 375 h 1652"/>
                <a:gd name="T6" fmla="*/ 804 w 1652"/>
                <a:gd name="T7" fmla="*/ 452 h 1652"/>
                <a:gd name="T8" fmla="*/ 882 w 1652"/>
                <a:gd name="T9" fmla="*/ 372 h 1652"/>
                <a:gd name="T10" fmla="*/ 1074 w 1652"/>
                <a:gd name="T11" fmla="*/ 339 h 1652"/>
                <a:gd name="T12" fmla="*/ 909 w 1652"/>
                <a:gd name="T13" fmla="*/ 4 h 1652"/>
                <a:gd name="T14" fmla="*/ 848 w 1652"/>
                <a:gd name="T15" fmla="*/ 338 h 1652"/>
                <a:gd name="T16" fmla="*/ 1251 w 1652"/>
                <a:gd name="T17" fmla="*/ 490 h 1652"/>
                <a:gd name="T18" fmla="*/ 1084 w 1652"/>
                <a:gd name="T19" fmla="*/ 395 h 1652"/>
                <a:gd name="T20" fmla="*/ 848 w 1652"/>
                <a:gd name="T21" fmla="*/ 452 h 1652"/>
                <a:gd name="T22" fmla="*/ 883 w 1652"/>
                <a:gd name="T23" fmla="*/ 804 h 1652"/>
                <a:gd name="T24" fmla="*/ 1290 w 1652"/>
                <a:gd name="T25" fmla="*/ 770 h 1652"/>
                <a:gd name="T26" fmla="*/ 589 w 1652"/>
                <a:gd name="T27" fmla="*/ 848 h 1652"/>
                <a:gd name="T28" fmla="*/ 427 w 1652"/>
                <a:gd name="T29" fmla="*/ 1252 h 1652"/>
                <a:gd name="T30" fmla="*/ 647 w 1652"/>
                <a:gd name="T31" fmla="*/ 1245 h 1652"/>
                <a:gd name="T32" fmla="*/ 804 w 1652"/>
                <a:gd name="T33" fmla="*/ 883 h 1652"/>
                <a:gd name="T34" fmla="*/ 589 w 1652"/>
                <a:gd name="T35" fmla="*/ 848 h 1652"/>
                <a:gd name="T36" fmla="*/ 1256 w 1652"/>
                <a:gd name="T37" fmla="*/ 848 h 1652"/>
                <a:gd name="T38" fmla="*/ 848 w 1652"/>
                <a:gd name="T39" fmla="*/ 883 h 1652"/>
                <a:gd name="T40" fmla="*/ 1005 w 1652"/>
                <a:gd name="T41" fmla="*/ 1245 h 1652"/>
                <a:gd name="T42" fmla="*/ 1225 w 1652"/>
                <a:gd name="T43" fmla="*/ 1252 h 1652"/>
                <a:gd name="T44" fmla="*/ 1379 w 1652"/>
                <a:gd name="T45" fmla="*/ 339 h 1652"/>
                <a:gd name="T46" fmla="*/ 1334 w 1652"/>
                <a:gd name="T47" fmla="*/ 769 h 1652"/>
                <a:gd name="T48" fmla="*/ 1652 w 1652"/>
                <a:gd name="T49" fmla="*/ 804 h 1652"/>
                <a:gd name="T50" fmla="*/ 1376 w 1652"/>
                <a:gd name="T51" fmla="*/ 306 h 1652"/>
                <a:gd name="T52" fmla="*/ 1151 w 1652"/>
                <a:gd name="T53" fmla="*/ 1421 h 1652"/>
                <a:gd name="T54" fmla="*/ 1166 w 1652"/>
                <a:gd name="T55" fmla="*/ 1319 h 1652"/>
                <a:gd name="T56" fmla="*/ 848 w 1652"/>
                <a:gd name="T57" fmla="*/ 1435 h 1652"/>
                <a:gd name="T58" fmla="*/ 909 w 1652"/>
                <a:gd name="T59" fmla="*/ 1648 h 1652"/>
                <a:gd name="T60" fmla="*/ 1180 w 1652"/>
                <a:gd name="T61" fmla="*/ 193 h 1652"/>
                <a:gd name="T62" fmla="*/ 1360 w 1652"/>
                <a:gd name="T63" fmla="*/ 265 h 1652"/>
                <a:gd name="T64" fmla="*/ 1042 w 1652"/>
                <a:gd name="T65" fmla="*/ 29 h 1652"/>
                <a:gd name="T66" fmla="*/ 1274 w 1652"/>
                <a:gd name="T67" fmla="*/ 1352 h 1652"/>
                <a:gd name="T68" fmla="*/ 1225 w 1652"/>
                <a:gd name="T69" fmla="*/ 1374 h 1652"/>
                <a:gd name="T70" fmla="*/ 1042 w 1652"/>
                <a:gd name="T71" fmla="*/ 1623 h 1652"/>
                <a:gd name="T72" fmla="*/ 1274 w 1652"/>
                <a:gd name="T73" fmla="*/ 1352 h 1652"/>
                <a:gd name="T74" fmla="*/ 427 w 1652"/>
                <a:gd name="T75" fmla="*/ 1374 h 1652"/>
                <a:gd name="T76" fmla="*/ 378 w 1652"/>
                <a:gd name="T77" fmla="*/ 1352 h 1652"/>
                <a:gd name="T78" fmla="*/ 610 w 1652"/>
                <a:gd name="T79" fmla="*/ 1623 h 1652"/>
                <a:gd name="T80" fmla="*/ 650 w 1652"/>
                <a:gd name="T81" fmla="*/ 1289 h 1652"/>
                <a:gd name="T82" fmla="*/ 468 w 1652"/>
                <a:gd name="T83" fmla="*/ 1357 h 1652"/>
                <a:gd name="T84" fmla="*/ 743 w 1652"/>
                <a:gd name="T85" fmla="*/ 1648 h 1652"/>
                <a:gd name="T86" fmla="*/ 804 w 1652"/>
                <a:gd name="T87" fmla="*/ 1435 h 1652"/>
                <a:gd name="T88" fmla="*/ 1370 w 1652"/>
                <a:gd name="T89" fmla="*/ 848 h 1652"/>
                <a:gd name="T90" fmla="*/ 1267 w 1652"/>
                <a:gd name="T91" fmla="*/ 1267 h 1652"/>
                <a:gd name="T92" fmla="*/ 1440 w 1652"/>
                <a:gd name="T93" fmla="*/ 1378 h 1652"/>
                <a:gd name="T94" fmla="*/ 1370 w 1652"/>
                <a:gd name="T95" fmla="*/ 848 h 1652"/>
                <a:gd name="T96" fmla="*/ 338 w 1652"/>
                <a:gd name="T97" fmla="*/ 575 h 1652"/>
                <a:gd name="T98" fmla="*/ 365 w 1652"/>
                <a:gd name="T99" fmla="*/ 342 h 1652"/>
                <a:gd name="T100" fmla="*/ 0 w 1652"/>
                <a:gd name="T101" fmla="*/ 804 h 1652"/>
                <a:gd name="T102" fmla="*/ 385 w 1652"/>
                <a:gd name="T103" fmla="*/ 1267 h 1652"/>
                <a:gd name="T104" fmla="*/ 90 w 1652"/>
                <a:gd name="T105" fmla="*/ 848 h 1652"/>
                <a:gd name="T106" fmla="*/ 212 w 1652"/>
                <a:gd name="T107" fmla="*/ 1378 h 1652"/>
                <a:gd name="T108" fmla="*/ 385 w 1652"/>
                <a:gd name="T109" fmla="*/ 1267 h 1652"/>
                <a:gd name="T110" fmla="*/ 426 w 1652"/>
                <a:gd name="T111" fmla="*/ 278 h 1652"/>
                <a:gd name="T112" fmla="*/ 463 w 1652"/>
                <a:gd name="T113" fmla="*/ 209 h 1652"/>
                <a:gd name="T114" fmla="*/ 244 w 1652"/>
                <a:gd name="T115" fmla="*/ 241 h 1652"/>
                <a:gd name="T116" fmla="*/ 804 w 1652"/>
                <a:gd name="T117" fmla="*/ 0 h 1652"/>
                <a:gd name="T118" fmla="*/ 501 w 1652"/>
                <a:gd name="T119" fmla="*/ 231 h 1652"/>
                <a:gd name="T120" fmla="*/ 486 w 1652"/>
                <a:gd name="T121" fmla="*/ 333 h 1652"/>
                <a:gd name="T122" fmla="*/ 804 w 1652"/>
                <a:gd name="T123" fmla="*/ 338 h 16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652" h="1652">
                  <a:moveTo>
                    <a:pt x="804" y="769"/>
                  </a:moveTo>
                  <a:cubicBezTo>
                    <a:pt x="788" y="775"/>
                    <a:pt x="775" y="788"/>
                    <a:pt x="769" y="804"/>
                  </a:cubicBezTo>
                  <a:cubicBezTo>
                    <a:pt x="589" y="804"/>
                    <a:pt x="589" y="804"/>
                    <a:pt x="589" y="804"/>
                  </a:cubicBezTo>
                  <a:cubicBezTo>
                    <a:pt x="579" y="690"/>
                    <a:pt x="493" y="598"/>
                    <a:pt x="382" y="579"/>
                  </a:cubicBezTo>
                  <a:cubicBezTo>
                    <a:pt x="393" y="516"/>
                    <a:pt x="408" y="456"/>
                    <a:pt x="427" y="400"/>
                  </a:cubicBezTo>
                  <a:cubicBezTo>
                    <a:pt x="446" y="400"/>
                    <a:pt x="464" y="390"/>
                    <a:pt x="475" y="375"/>
                  </a:cubicBezTo>
                  <a:cubicBezTo>
                    <a:pt x="567" y="398"/>
                    <a:pt x="666" y="412"/>
                    <a:pt x="769" y="416"/>
                  </a:cubicBezTo>
                  <a:cubicBezTo>
                    <a:pt x="775" y="432"/>
                    <a:pt x="788" y="446"/>
                    <a:pt x="804" y="452"/>
                  </a:cubicBezTo>
                  <a:lnTo>
                    <a:pt x="804" y="769"/>
                  </a:lnTo>
                  <a:close/>
                  <a:moveTo>
                    <a:pt x="882" y="372"/>
                  </a:moveTo>
                  <a:cubicBezTo>
                    <a:pt x="948" y="369"/>
                    <a:pt x="1012" y="363"/>
                    <a:pt x="1074" y="352"/>
                  </a:cubicBezTo>
                  <a:cubicBezTo>
                    <a:pt x="1074" y="348"/>
                    <a:pt x="1074" y="343"/>
                    <a:pt x="1074" y="339"/>
                  </a:cubicBezTo>
                  <a:cubicBezTo>
                    <a:pt x="1074" y="287"/>
                    <a:pt x="1100" y="240"/>
                    <a:pt x="1140" y="213"/>
                  </a:cubicBezTo>
                  <a:cubicBezTo>
                    <a:pt x="1075" y="104"/>
                    <a:pt x="995" y="32"/>
                    <a:pt x="909" y="4"/>
                  </a:cubicBezTo>
                  <a:cubicBezTo>
                    <a:pt x="889" y="2"/>
                    <a:pt x="869" y="1"/>
                    <a:pt x="848" y="0"/>
                  </a:cubicBezTo>
                  <a:cubicBezTo>
                    <a:pt x="848" y="338"/>
                    <a:pt x="848" y="338"/>
                    <a:pt x="848" y="338"/>
                  </a:cubicBezTo>
                  <a:cubicBezTo>
                    <a:pt x="864" y="344"/>
                    <a:pt x="876" y="356"/>
                    <a:pt x="882" y="372"/>
                  </a:cubicBezTo>
                  <a:close/>
                  <a:moveTo>
                    <a:pt x="1251" y="490"/>
                  </a:moveTo>
                  <a:cubicBezTo>
                    <a:pt x="1243" y="491"/>
                    <a:pt x="1235" y="492"/>
                    <a:pt x="1227" y="492"/>
                  </a:cubicBezTo>
                  <a:cubicBezTo>
                    <a:pt x="1162" y="492"/>
                    <a:pt x="1107" y="452"/>
                    <a:pt x="1084" y="395"/>
                  </a:cubicBezTo>
                  <a:cubicBezTo>
                    <a:pt x="1020" y="406"/>
                    <a:pt x="952" y="413"/>
                    <a:pt x="883" y="416"/>
                  </a:cubicBezTo>
                  <a:cubicBezTo>
                    <a:pt x="877" y="432"/>
                    <a:pt x="864" y="446"/>
                    <a:pt x="848" y="452"/>
                  </a:cubicBezTo>
                  <a:cubicBezTo>
                    <a:pt x="848" y="769"/>
                    <a:pt x="848" y="769"/>
                    <a:pt x="848" y="769"/>
                  </a:cubicBezTo>
                  <a:cubicBezTo>
                    <a:pt x="864" y="775"/>
                    <a:pt x="877" y="788"/>
                    <a:pt x="883" y="804"/>
                  </a:cubicBezTo>
                  <a:cubicBezTo>
                    <a:pt x="1256" y="804"/>
                    <a:pt x="1256" y="804"/>
                    <a:pt x="1256" y="804"/>
                  </a:cubicBezTo>
                  <a:cubicBezTo>
                    <a:pt x="1262" y="788"/>
                    <a:pt x="1274" y="776"/>
                    <a:pt x="1290" y="770"/>
                  </a:cubicBezTo>
                  <a:cubicBezTo>
                    <a:pt x="1286" y="672"/>
                    <a:pt x="1273" y="578"/>
                    <a:pt x="1251" y="490"/>
                  </a:cubicBezTo>
                  <a:close/>
                  <a:moveTo>
                    <a:pt x="589" y="848"/>
                  </a:moveTo>
                  <a:cubicBezTo>
                    <a:pt x="579" y="962"/>
                    <a:pt x="493" y="1054"/>
                    <a:pt x="382" y="1073"/>
                  </a:cubicBezTo>
                  <a:cubicBezTo>
                    <a:pt x="393" y="1136"/>
                    <a:pt x="408" y="1196"/>
                    <a:pt x="427" y="1252"/>
                  </a:cubicBezTo>
                  <a:cubicBezTo>
                    <a:pt x="446" y="1252"/>
                    <a:pt x="464" y="1262"/>
                    <a:pt x="475" y="1277"/>
                  </a:cubicBezTo>
                  <a:cubicBezTo>
                    <a:pt x="530" y="1263"/>
                    <a:pt x="588" y="1252"/>
                    <a:pt x="647" y="1245"/>
                  </a:cubicBezTo>
                  <a:cubicBezTo>
                    <a:pt x="653" y="1159"/>
                    <a:pt x="719" y="1090"/>
                    <a:pt x="804" y="1079"/>
                  </a:cubicBezTo>
                  <a:cubicBezTo>
                    <a:pt x="804" y="883"/>
                    <a:pt x="804" y="883"/>
                    <a:pt x="804" y="883"/>
                  </a:cubicBezTo>
                  <a:cubicBezTo>
                    <a:pt x="788" y="877"/>
                    <a:pt x="775" y="864"/>
                    <a:pt x="769" y="848"/>
                  </a:cubicBezTo>
                  <a:lnTo>
                    <a:pt x="589" y="848"/>
                  </a:lnTo>
                  <a:close/>
                  <a:moveTo>
                    <a:pt x="1290" y="882"/>
                  </a:moveTo>
                  <a:cubicBezTo>
                    <a:pt x="1274" y="876"/>
                    <a:pt x="1262" y="864"/>
                    <a:pt x="1256" y="848"/>
                  </a:cubicBezTo>
                  <a:cubicBezTo>
                    <a:pt x="883" y="848"/>
                    <a:pt x="883" y="848"/>
                    <a:pt x="883" y="848"/>
                  </a:cubicBezTo>
                  <a:cubicBezTo>
                    <a:pt x="877" y="864"/>
                    <a:pt x="864" y="877"/>
                    <a:pt x="848" y="883"/>
                  </a:cubicBezTo>
                  <a:cubicBezTo>
                    <a:pt x="848" y="1079"/>
                    <a:pt x="848" y="1079"/>
                    <a:pt x="848" y="1079"/>
                  </a:cubicBezTo>
                  <a:cubicBezTo>
                    <a:pt x="933" y="1090"/>
                    <a:pt x="999" y="1159"/>
                    <a:pt x="1005" y="1245"/>
                  </a:cubicBezTo>
                  <a:cubicBezTo>
                    <a:pt x="1064" y="1252"/>
                    <a:pt x="1122" y="1263"/>
                    <a:pt x="1177" y="1277"/>
                  </a:cubicBezTo>
                  <a:cubicBezTo>
                    <a:pt x="1188" y="1262"/>
                    <a:pt x="1206" y="1252"/>
                    <a:pt x="1225" y="1252"/>
                  </a:cubicBezTo>
                  <a:cubicBezTo>
                    <a:pt x="1263" y="1140"/>
                    <a:pt x="1285" y="1014"/>
                    <a:pt x="1290" y="882"/>
                  </a:cubicBezTo>
                  <a:close/>
                  <a:moveTo>
                    <a:pt x="1379" y="339"/>
                  </a:moveTo>
                  <a:cubicBezTo>
                    <a:pt x="1379" y="399"/>
                    <a:pt x="1344" y="452"/>
                    <a:pt x="1293" y="477"/>
                  </a:cubicBezTo>
                  <a:cubicBezTo>
                    <a:pt x="1316" y="568"/>
                    <a:pt x="1330" y="667"/>
                    <a:pt x="1334" y="769"/>
                  </a:cubicBezTo>
                  <a:cubicBezTo>
                    <a:pt x="1350" y="775"/>
                    <a:pt x="1363" y="788"/>
                    <a:pt x="1370" y="804"/>
                  </a:cubicBezTo>
                  <a:cubicBezTo>
                    <a:pt x="1652" y="804"/>
                    <a:pt x="1652" y="804"/>
                    <a:pt x="1652" y="804"/>
                  </a:cubicBezTo>
                  <a:cubicBezTo>
                    <a:pt x="1646" y="600"/>
                    <a:pt x="1567" y="415"/>
                    <a:pt x="1440" y="274"/>
                  </a:cubicBezTo>
                  <a:cubicBezTo>
                    <a:pt x="1419" y="285"/>
                    <a:pt x="1398" y="296"/>
                    <a:pt x="1376" y="306"/>
                  </a:cubicBezTo>
                  <a:cubicBezTo>
                    <a:pt x="1378" y="317"/>
                    <a:pt x="1379" y="328"/>
                    <a:pt x="1379" y="339"/>
                  </a:cubicBezTo>
                  <a:close/>
                  <a:moveTo>
                    <a:pt x="1151" y="1421"/>
                  </a:moveTo>
                  <a:cubicBezTo>
                    <a:pt x="1163" y="1401"/>
                    <a:pt x="1174" y="1379"/>
                    <a:pt x="1184" y="1357"/>
                  </a:cubicBezTo>
                  <a:cubicBezTo>
                    <a:pt x="1174" y="1347"/>
                    <a:pt x="1167" y="1334"/>
                    <a:pt x="1166" y="1319"/>
                  </a:cubicBezTo>
                  <a:cubicBezTo>
                    <a:pt x="1113" y="1306"/>
                    <a:pt x="1059" y="1296"/>
                    <a:pt x="1002" y="1289"/>
                  </a:cubicBezTo>
                  <a:cubicBezTo>
                    <a:pt x="988" y="1366"/>
                    <a:pt x="926" y="1425"/>
                    <a:pt x="848" y="1435"/>
                  </a:cubicBezTo>
                  <a:cubicBezTo>
                    <a:pt x="848" y="1652"/>
                    <a:pt x="848" y="1652"/>
                    <a:pt x="848" y="1652"/>
                  </a:cubicBezTo>
                  <a:cubicBezTo>
                    <a:pt x="869" y="1651"/>
                    <a:pt x="889" y="1650"/>
                    <a:pt x="909" y="1648"/>
                  </a:cubicBezTo>
                  <a:cubicBezTo>
                    <a:pt x="1000" y="1618"/>
                    <a:pt x="1083" y="1540"/>
                    <a:pt x="1151" y="1421"/>
                  </a:cubicBezTo>
                  <a:close/>
                  <a:moveTo>
                    <a:pt x="1180" y="193"/>
                  </a:moveTo>
                  <a:cubicBezTo>
                    <a:pt x="1195" y="189"/>
                    <a:pt x="1210" y="186"/>
                    <a:pt x="1227" y="186"/>
                  </a:cubicBezTo>
                  <a:cubicBezTo>
                    <a:pt x="1284" y="186"/>
                    <a:pt x="1334" y="218"/>
                    <a:pt x="1360" y="265"/>
                  </a:cubicBezTo>
                  <a:cubicBezTo>
                    <a:pt x="1377" y="257"/>
                    <a:pt x="1393" y="249"/>
                    <a:pt x="1408" y="241"/>
                  </a:cubicBezTo>
                  <a:cubicBezTo>
                    <a:pt x="1308" y="141"/>
                    <a:pt x="1183" y="67"/>
                    <a:pt x="1042" y="29"/>
                  </a:cubicBezTo>
                  <a:cubicBezTo>
                    <a:pt x="1093" y="69"/>
                    <a:pt x="1139" y="125"/>
                    <a:pt x="1180" y="193"/>
                  </a:cubicBezTo>
                  <a:close/>
                  <a:moveTo>
                    <a:pt x="1274" y="1352"/>
                  </a:moveTo>
                  <a:cubicBezTo>
                    <a:pt x="1262" y="1365"/>
                    <a:pt x="1245" y="1374"/>
                    <a:pt x="1227" y="1374"/>
                  </a:cubicBezTo>
                  <a:cubicBezTo>
                    <a:pt x="1226" y="1374"/>
                    <a:pt x="1225" y="1374"/>
                    <a:pt x="1225" y="1374"/>
                  </a:cubicBezTo>
                  <a:cubicBezTo>
                    <a:pt x="1214" y="1398"/>
                    <a:pt x="1202" y="1421"/>
                    <a:pt x="1189" y="1443"/>
                  </a:cubicBezTo>
                  <a:cubicBezTo>
                    <a:pt x="1146" y="1519"/>
                    <a:pt x="1096" y="1579"/>
                    <a:pt x="1042" y="1623"/>
                  </a:cubicBezTo>
                  <a:cubicBezTo>
                    <a:pt x="1182" y="1585"/>
                    <a:pt x="1308" y="1511"/>
                    <a:pt x="1408" y="1411"/>
                  </a:cubicBezTo>
                  <a:cubicBezTo>
                    <a:pt x="1367" y="1389"/>
                    <a:pt x="1321" y="1369"/>
                    <a:pt x="1274" y="1352"/>
                  </a:cubicBezTo>
                  <a:close/>
                  <a:moveTo>
                    <a:pt x="463" y="1443"/>
                  </a:moveTo>
                  <a:cubicBezTo>
                    <a:pt x="450" y="1421"/>
                    <a:pt x="438" y="1398"/>
                    <a:pt x="427" y="1374"/>
                  </a:cubicBezTo>
                  <a:cubicBezTo>
                    <a:pt x="427" y="1374"/>
                    <a:pt x="426" y="1374"/>
                    <a:pt x="426" y="1374"/>
                  </a:cubicBezTo>
                  <a:cubicBezTo>
                    <a:pt x="407" y="1374"/>
                    <a:pt x="390" y="1365"/>
                    <a:pt x="378" y="1352"/>
                  </a:cubicBezTo>
                  <a:cubicBezTo>
                    <a:pt x="331" y="1369"/>
                    <a:pt x="285" y="1389"/>
                    <a:pt x="244" y="1411"/>
                  </a:cubicBezTo>
                  <a:cubicBezTo>
                    <a:pt x="344" y="1511"/>
                    <a:pt x="470" y="1585"/>
                    <a:pt x="610" y="1623"/>
                  </a:cubicBezTo>
                  <a:cubicBezTo>
                    <a:pt x="556" y="1579"/>
                    <a:pt x="506" y="1519"/>
                    <a:pt x="463" y="1443"/>
                  </a:cubicBezTo>
                  <a:close/>
                  <a:moveTo>
                    <a:pt x="650" y="1289"/>
                  </a:moveTo>
                  <a:cubicBezTo>
                    <a:pt x="593" y="1296"/>
                    <a:pt x="539" y="1306"/>
                    <a:pt x="486" y="1319"/>
                  </a:cubicBezTo>
                  <a:cubicBezTo>
                    <a:pt x="485" y="1334"/>
                    <a:pt x="478" y="1347"/>
                    <a:pt x="468" y="1357"/>
                  </a:cubicBezTo>
                  <a:cubicBezTo>
                    <a:pt x="478" y="1379"/>
                    <a:pt x="489" y="1401"/>
                    <a:pt x="501" y="1421"/>
                  </a:cubicBezTo>
                  <a:cubicBezTo>
                    <a:pt x="569" y="1540"/>
                    <a:pt x="652" y="1618"/>
                    <a:pt x="743" y="1648"/>
                  </a:cubicBezTo>
                  <a:cubicBezTo>
                    <a:pt x="763" y="1650"/>
                    <a:pt x="783" y="1651"/>
                    <a:pt x="804" y="1652"/>
                  </a:cubicBezTo>
                  <a:cubicBezTo>
                    <a:pt x="804" y="1435"/>
                    <a:pt x="804" y="1435"/>
                    <a:pt x="804" y="1435"/>
                  </a:cubicBezTo>
                  <a:cubicBezTo>
                    <a:pt x="726" y="1425"/>
                    <a:pt x="664" y="1366"/>
                    <a:pt x="650" y="1289"/>
                  </a:cubicBezTo>
                  <a:close/>
                  <a:moveTo>
                    <a:pt x="1370" y="848"/>
                  </a:moveTo>
                  <a:cubicBezTo>
                    <a:pt x="1363" y="864"/>
                    <a:pt x="1350" y="877"/>
                    <a:pt x="1334" y="883"/>
                  </a:cubicBezTo>
                  <a:cubicBezTo>
                    <a:pt x="1329" y="1020"/>
                    <a:pt x="1306" y="1151"/>
                    <a:pt x="1267" y="1267"/>
                  </a:cubicBezTo>
                  <a:cubicBezTo>
                    <a:pt x="1279" y="1278"/>
                    <a:pt x="1287" y="1293"/>
                    <a:pt x="1287" y="1310"/>
                  </a:cubicBezTo>
                  <a:cubicBezTo>
                    <a:pt x="1342" y="1329"/>
                    <a:pt x="1393" y="1352"/>
                    <a:pt x="1440" y="1378"/>
                  </a:cubicBezTo>
                  <a:cubicBezTo>
                    <a:pt x="1567" y="1237"/>
                    <a:pt x="1646" y="1052"/>
                    <a:pt x="1652" y="848"/>
                  </a:cubicBezTo>
                  <a:lnTo>
                    <a:pt x="1370" y="848"/>
                  </a:lnTo>
                  <a:close/>
                  <a:moveTo>
                    <a:pt x="90" y="804"/>
                  </a:moveTo>
                  <a:cubicBezTo>
                    <a:pt x="101" y="676"/>
                    <a:pt x="208" y="576"/>
                    <a:pt x="338" y="575"/>
                  </a:cubicBezTo>
                  <a:cubicBezTo>
                    <a:pt x="349" y="509"/>
                    <a:pt x="365" y="445"/>
                    <a:pt x="385" y="385"/>
                  </a:cubicBezTo>
                  <a:cubicBezTo>
                    <a:pt x="373" y="374"/>
                    <a:pt x="365" y="359"/>
                    <a:pt x="365" y="342"/>
                  </a:cubicBezTo>
                  <a:cubicBezTo>
                    <a:pt x="310" y="323"/>
                    <a:pt x="259" y="300"/>
                    <a:pt x="212" y="274"/>
                  </a:cubicBezTo>
                  <a:cubicBezTo>
                    <a:pt x="85" y="415"/>
                    <a:pt x="6" y="600"/>
                    <a:pt x="0" y="804"/>
                  </a:cubicBezTo>
                  <a:lnTo>
                    <a:pt x="90" y="804"/>
                  </a:lnTo>
                  <a:close/>
                  <a:moveTo>
                    <a:pt x="385" y="1267"/>
                  </a:moveTo>
                  <a:cubicBezTo>
                    <a:pt x="365" y="1207"/>
                    <a:pt x="349" y="1143"/>
                    <a:pt x="338" y="1077"/>
                  </a:cubicBezTo>
                  <a:cubicBezTo>
                    <a:pt x="208" y="1076"/>
                    <a:pt x="101" y="976"/>
                    <a:pt x="90" y="848"/>
                  </a:cubicBezTo>
                  <a:cubicBezTo>
                    <a:pt x="0" y="848"/>
                    <a:pt x="0" y="848"/>
                    <a:pt x="0" y="848"/>
                  </a:cubicBezTo>
                  <a:cubicBezTo>
                    <a:pt x="6" y="1052"/>
                    <a:pt x="85" y="1237"/>
                    <a:pt x="212" y="1378"/>
                  </a:cubicBezTo>
                  <a:cubicBezTo>
                    <a:pt x="259" y="1352"/>
                    <a:pt x="310" y="1329"/>
                    <a:pt x="365" y="1310"/>
                  </a:cubicBezTo>
                  <a:cubicBezTo>
                    <a:pt x="365" y="1293"/>
                    <a:pt x="373" y="1278"/>
                    <a:pt x="385" y="1267"/>
                  </a:cubicBezTo>
                  <a:close/>
                  <a:moveTo>
                    <a:pt x="378" y="300"/>
                  </a:moveTo>
                  <a:cubicBezTo>
                    <a:pt x="390" y="287"/>
                    <a:pt x="407" y="278"/>
                    <a:pt x="426" y="278"/>
                  </a:cubicBezTo>
                  <a:cubicBezTo>
                    <a:pt x="426" y="278"/>
                    <a:pt x="427" y="278"/>
                    <a:pt x="427" y="278"/>
                  </a:cubicBezTo>
                  <a:cubicBezTo>
                    <a:pt x="438" y="254"/>
                    <a:pt x="450" y="231"/>
                    <a:pt x="463" y="209"/>
                  </a:cubicBezTo>
                  <a:cubicBezTo>
                    <a:pt x="506" y="133"/>
                    <a:pt x="556" y="73"/>
                    <a:pt x="610" y="29"/>
                  </a:cubicBezTo>
                  <a:cubicBezTo>
                    <a:pt x="470" y="67"/>
                    <a:pt x="344" y="141"/>
                    <a:pt x="244" y="241"/>
                  </a:cubicBezTo>
                  <a:cubicBezTo>
                    <a:pt x="285" y="263"/>
                    <a:pt x="331" y="283"/>
                    <a:pt x="378" y="300"/>
                  </a:cubicBezTo>
                  <a:close/>
                  <a:moveTo>
                    <a:pt x="804" y="0"/>
                  </a:moveTo>
                  <a:cubicBezTo>
                    <a:pt x="783" y="1"/>
                    <a:pt x="763" y="2"/>
                    <a:pt x="743" y="4"/>
                  </a:cubicBezTo>
                  <a:cubicBezTo>
                    <a:pt x="652" y="34"/>
                    <a:pt x="569" y="112"/>
                    <a:pt x="501" y="231"/>
                  </a:cubicBezTo>
                  <a:cubicBezTo>
                    <a:pt x="489" y="251"/>
                    <a:pt x="478" y="273"/>
                    <a:pt x="468" y="295"/>
                  </a:cubicBezTo>
                  <a:cubicBezTo>
                    <a:pt x="478" y="305"/>
                    <a:pt x="485" y="318"/>
                    <a:pt x="486" y="333"/>
                  </a:cubicBezTo>
                  <a:cubicBezTo>
                    <a:pt x="575" y="355"/>
                    <a:pt x="671" y="368"/>
                    <a:pt x="770" y="372"/>
                  </a:cubicBezTo>
                  <a:cubicBezTo>
                    <a:pt x="776" y="356"/>
                    <a:pt x="788" y="344"/>
                    <a:pt x="804" y="338"/>
                  </a:cubicBezTo>
                  <a:lnTo>
                    <a:pt x="804" y="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sp>
          <p:nvSpPr>
            <p:cNvPr id="47" name="Freeform 6">
              <a:extLst>
                <a:ext uri="{FF2B5EF4-FFF2-40B4-BE49-F238E27FC236}">
                  <a16:creationId xmlns:a16="http://schemas.microsoft.com/office/drawing/2014/main" id="{717576FB-53F5-447A-B84F-BB85C2426AA6}"/>
                </a:ext>
              </a:extLst>
            </p:cNvPr>
            <p:cNvSpPr>
              <a:spLocks noEditPoints="1"/>
            </p:cNvSpPr>
            <p:nvPr/>
          </p:nvSpPr>
          <p:spPr bwMode="auto">
            <a:xfrm>
              <a:off x="2130" y="446"/>
              <a:ext cx="3424" cy="3428"/>
            </a:xfrm>
            <a:custGeom>
              <a:avLst/>
              <a:gdLst>
                <a:gd name="T0" fmla="*/ 268 w 1828"/>
                <a:gd name="T1" fmla="*/ 1560 h 1828"/>
                <a:gd name="T2" fmla="*/ 268 w 1828"/>
                <a:gd name="T3" fmla="*/ 268 h 1828"/>
                <a:gd name="T4" fmla="*/ 1560 w 1828"/>
                <a:gd name="T5" fmla="*/ 268 h 1828"/>
                <a:gd name="T6" fmla="*/ 1560 w 1828"/>
                <a:gd name="T7" fmla="*/ 1560 h 1828"/>
                <a:gd name="T8" fmla="*/ 914 w 1828"/>
                <a:gd name="T9" fmla="*/ 44 h 1828"/>
                <a:gd name="T10" fmla="*/ 914 w 1828"/>
                <a:gd name="T11" fmla="*/ 1784 h 1828"/>
                <a:gd name="T12" fmla="*/ 914 w 1828"/>
                <a:gd name="T13" fmla="*/ 44 h 1828"/>
                <a:gd name="T14" fmla="*/ 989 w 1828"/>
                <a:gd name="T15" fmla="*/ 1335 h 1828"/>
                <a:gd name="T16" fmla="*/ 979 w 1828"/>
                <a:gd name="T17" fmla="*/ 1311 h 1828"/>
                <a:gd name="T18" fmla="*/ 973 w 1828"/>
                <a:gd name="T19" fmla="*/ 1277 h 1828"/>
                <a:gd name="T20" fmla="*/ 976 w 1828"/>
                <a:gd name="T21" fmla="*/ 1277 h 1828"/>
                <a:gd name="T22" fmla="*/ 904 w 1828"/>
                <a:gd name="T23" fmla="*/ 1237 h 1828"/>
                <a:gd name="T24" fmla="*/ 853 w 1828"/>
                <a:gd name="T25" fmla="*/ 1388 h 1828"/>
                <a:gd name="T26" fmla="*/ 856 w 1828"/>
                <a:gd name="T27" fmla="*/ 1440 h 1828"/>
                <a:gd name="T28" fmla="*/ 931 w 1828"/>
                <a:gd name="T29" fmla="*/ 1453 h 1828"/>
                <a:gd name="T30" fmla="*/ 936 w 1828"/>
                <a:gd name="T31" fmla="*/ 1416 h 1828"/>
                <a:gd name="T32" fmla="*/ 981 w 1828"/>
                <a:gd name="T33" fmla="*/ 1392 h 1828"/>
                <a:gd name="T34" fmla="*/ 980 w 1828"/>
                <a:gd name="T35" fmla="*/ 1365 h 1828"/>
                <a:gd name="T36" fmla="*/ 990 w 1828"/>
                <a:gd name="T37" fmla="*/ 1337 h 1828"/>
                <a:gd name="T38" fmla="*/ 359 w 1828"/>
                <a:gd name="T39" fmla="*/ 1052 h 1828"/>
                <a:gd name="T40" fmla="*/ 444 w 1828"/>
                <a:gd name="T41" fmla="*/ 1078 h 1828"/>
                <a:gd name="T42" fmla="*/ 458 w 1828"/>
                <a:gd name="T43" fmla="*/ 1070 h 1828"/>
                <a:gd name="T44" fmla="*/ 481 w 1828"/>
                <a:gd name="T45" fmla="*/ 1016 h 1828"/>
                <a:gd name="T46" fmla="*/ 528 w 1828"/>
                <a:gd name="T47" fmla="*/ 967 h 1828"/>
                <a:gd name="T48" fmla="*/ 558 w 1828"/>
                <a:gd name="T49" fmla="*/ 929 h 1828"/>
                <a:gd name="T50" fmla="*/ 532 w 1828"/>
                <a:gd name="T51" fmla="*/ 880 h 1828"/>
                <a:gd name="T52" fmla="*/ 519 w 1828"/>
                <a:gd name="T53" fmla="*/ 811 h 1828"/>
                <a:gd name="T54" fmla="*/ 417 w 1828"/>
                <a:gd name="T55" fmla="*/ 750 h 1828"/>
                <a:gd name="T56" fmla="*/ 357 w 1828"/>
                <a:gd name="T57" fmla="*/ 1016 h 1828"/>
                <a:gd name="T58" fmla="*/ 1258 w 1828"/>
                <a:gd name="T59" fmla="*/ 444 h 1828"/>
                <a:gd name="T60" fmla="*/ 1257 w 1828"/>
                <a:gd name="T61" fmla="*/ 467 h 1828"/>
                <a:gd name="T62" fmla="*/ 1296 w 1828"/>
                <a:gd name="T63" fmla="*/ 487 h 1828"/>
                <a:gd name="T64" fmla="*/ 1300 w 1828"/>
                <a:gd name="T65" fmla="*/ 519 h 1828"/>
                <a:gd name="T66" fmla="*/ 1364 w 1828"/>
                <a:gd name="T67" fmla="*/ 508 h 1828"/>
                <a:gd name="T68" fmla="*/ 1367 w 1828"/>
                <a:gd name="T69" fmla="*/ 464 h 1828"/>
                <a:gd name="T70" fmla="*/ 1323 w 1828"/>
                <a:gd name="T71" fmla="*/ 335 h 1828"/>
                <a:gd name="T72" fmla="*/ 1262 w 1828"/>
                <a:gd name="T73" fmla="*/ 369 h 1828"/>
                <a:gd name="T74" fmla="*/ 1264 w 1828"/>
                <a:gd name="T75" fmla="*/ 369 h 1828"/>
                <a:gd name="T76" fmla="*/ 1259 w 1828"/>
                <a:gd name="T77" fmla="*/ 398 h 1828"/>
                <a:gd name="T78" fmla="*/ 1251 w 1828"/>
                <a:gd name="T79" fmla="*/ 419 h 1828"/>
                <a:gd name="T80" fmla="*/ 1242 w 1828"/>
                <a:gd name="T81" fmla="*/ 435 h 18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28" h="1828">
                  <a:moveTo>
                    <a:pt x="914" y="1828"/>
                  </a:moveTo>
                  <a:cubicBezTo>
                    <a:pt x="670" y="1828"/>
                    <a:pt x="440" y="1733"/>
                    <a:pt x="268" y="1560"/>
                  </a:cubicBezTo>
                  <a:cubicBezTo>
                    <a:pt x="95" y="1388"/>
                    <a:pt x="0" y="1158"/>
                    <a:pt x="0" y="914"/>
                  </a:cubicBezTo>
                  <a:cubicBezTo>
                    <a:pt x="0" y="670"/>
                    <a:pt x="95" y="440"/>
                    <a:pt x="268" y="268"/>
                  </a:cubicBezTo>
                  <a:cubicBezTo>
                    <a:pt x="440" y="95"/>
                    <a:pt x="670" y="0"/>
                    <a:pt x="914" y="0"/>
                  </a:cubicBezTo>
                  <a:cubicBezTo>
                    <a:pt x="1158" y="0"/>
                    <a:pt x="1388" y="95"/>
                    <a:pt x="1560" y="268"/>
                  </a:cubicBezTo>
                  <a:cubicBezTo>
                    <a:pt x="1733" y="440"/>
                    <a:pt x="1828" y="670"/>
                    <a:pt x="1828" y="914"/>
                  </a:cubicBezTo>
                  <a:cubicBezTo>
                    <a:pt x="1828" y="1158"/>
                    <a:pt x="1733" y="1388"/>
                    <a:pt x="1560" y="1560"/>
                  </a:cubicBezTo>
                  <a:cubicBezTo>
                    <a:pt x="1388" y="1733"/>
                    <a:pt x="1158" y="1828"/>
                    <a:pt x="914" y="1828"/>
                  </a:cubicBezTo>
                  <a:close/>
                  <a:moveTo>
                    <a:pt x="914" y="44"/>
                  </a:moveTo>
                  <a:cubicBezTo>
                    <a:pt x="434" y="44"/>
                    <a:pt x="44" y="434"/>
                    <a:pt x="44" y="914"/>
                  </a:cubicBezTo>
                  <a:cubicBezTo>
                    <a:pt x="44" y="1394"/>
                    <a:pt x="434" y="1784"/>
                    <a:pt x="914" y="1784"/>
                  </a:cubicBezTo>
                  <a:cubicBezTo>
                    <a:pt x="1394" y="1784"/>
                    <a:pt x="1784" y="1394"/>
                    <a:pt x="1784" y="914"/>
                  </a:cubicBezTo>
                  <a:cubicBezTo>
                    <a:pt x="1784" y="434"/>
                    <a:pt x="1394" y="44"/>
                    <a:pt x="914" y="44"/>
                  </a:cubicBezTo>
                  <a:close/>
                  <a:moveTo>
                    <a:pt x="990" y="1337"/>
                  </a:moveTo>
                  <a:cubicBezTo>
                    <a:pt x="990" y="1336"/>
                    <a:pt x="989" y="1336"/>
                    <a:pt x="989" y="1335"/>
                  </a:cubicBezTo>
                  <a:cubicBezTo>
                    <a:pt x="986" y="1332"/>
                    <a:pt x="983" y="1327"/>
                    <a:pt x="981" y="1319"/>
                  </a:cubicBezTo>
                  <a:cubicBezTo>
                    <a:pt x="980" y="1317"/>
                    <a:pt x="980" y="1314"/>
                    <a:pt x="979" y="1311"/>
                  </a:cubicBezTo>
                  <a:cubicBezTo>
                    <a:pt x="978" y="1307"/>
                    <a:pt x="977" y="1303"/>
                    <a:pt x="976" y="1299"/>
                  </a:cubicBezTo>
                  <a:cubicBezTo>
                    <a:pt x="975" y="1295"/>
                    <a:pt x="974" y="1283"/>
                    <a:pt x="973" y="1277"/>
                  </a:cubicBezTo>
                  <a:cubicBezTo>
                    <a:pt x="974" y="1277"/>
                    <a:pt x="975" y="1277"/>
                    <a:pt x="976" y="1277"/>
                  </a:cubicBezTo>
                  <a:cubicBezTo>
                    <a:pt x="976" y="1277"/>
                    <a:pt x="976" y="1277"/>
                    <a:pt x="976" y="1277"/>
                  </a:cubicBezTo>
                  <a:cubicBezTo>
                    <a:pt x="979" y="1266"/>
                    <a:pt x="994" y="1249"/>
                    <a:pt x="989" y="1249"/>
                  </a:cubicBezTo>
                  <a:cubicBezTo>
                    <a:pt x="941" y="1250"/>
                    <a:pt x="956" y="1237"/>
                    <a:pt x="904" y="1237"/>
                  </a:cubicBezTo>
                  <a:cubicBezTo>
                    <a:pt x="859" y="1237"/>
                    <a:pt x="836" y="1264"/>
                    <a:pt x="825" y="1287"/>
                  </a:cubicBezTo>
                  <a:cubicBezTo>
                    <a:pt x="805" y="1329"/>
                    <a:pt x="837" y="1371"/>
                    <a:pt x="853" y="1388"/>
                  </a:cubicBezTo>
                  <a:cubicBezTo>
                    <a:pt x="853" y="1436"/>
                    <a:pt x="853" y="1436"/>
                    <a:pt x="853" y="1436"/>
                  </a:cubicBezTo>
                  <a:cubicBezTo>
                    <a:pt x="853" y="1438"/>
                    <a:pt x="854" y="1439"/>
                    <a:pt x="856" y="1440"/>
                  </a:cubicBezTo>
                  <a:cubicBezTo>
                    <a:pt x="888" y="1453"/>
                    <a:pt x="928" y="1453"/>
                    <a:pt x="931" y="1453"/>
                  </a:cubicBezTo>
                  <a:cubicBezTo>
                    <a:pt x="931" y="1453"/>
                    <a:pt x="931" y="1453"/>
                    <a:pt x="931" y="1453"/>
                  </a:cubicBezTo>
                  <a:cubicBezTo>
                    <a:pt x="934" y="1453"/>
                    <a:pt x="936" y="1451"/>
                    <a:pt x="936" y="1449"/>
                  </a:cubicBezTo>
                  <a:cubicBezTo>
                    <a:pt x="936" y="1416"/>
                    <a:pt x="936" y="1416"/>
                    <a:pt x="936" y="1416"/>
                  </a:cubicBezTo>
                  <a:cubicBezTo>
                    <a:pt x="956" y="1418"/>
                    <a:pt x="970" y="1416"/>
                    <a:pt x="975" y="1413"/>
                  </a:cubicBezTo>
                  <a:cubicBezTo>
                    <a:pt x="980" y="1411"/>
                    <a:pt x="980" y="1404"/>
                    <a:pt x="981" y="1392"/>
                  </a:cubicBezTo>
                  <a:cubicBezTo>
                    <a:pt x="981" y="1391"/>
                    <a:pt x="981" y="1391"/>
                    <a:pt x="981" y="1391"/>
                  </a:cubicBezTo>
                  <a:cubicBezTo>
                    <a:pt x="982" y="1383"/>
                    <a:pt x="981" y="1371"/>
                    <a:pt x="980" y="1365"/>
                  </a:cubicBezTo>
                  <a:cubicBezTo>
                    <a:pt x="995" y="1364"/>
                    <a:pt x="998" y="1357"/>
                    <a:pt x="999" y="1354"/>
                  </a:cubicBezTo>
                  <a:cubicBezTo>
                    <a:pt x="1001" y="1349"/>
                    <a:pt x="996" y="1343"/>
                    <a:pt x="990" y="1337"/>
                  </a:cubicBezTo>
                  <a:close/>
                  <a:moveTo>
                    <a:pt x="357" y="1016"/>
                  </a:moveTo>
                  <a:cubicBezTo>
                    <a:pt x="359" y="1052"/>
                    <a:pt x="359" y="1052"/>
                    <a:pt x="359" y="1052"/>
                  </a:cubicBezTo>
                  <a:cubicBezTo>
                    <a:pt x="359" y="1055"/>
                    <a:pt x="361" y="1057"/>
                    <a:pt x="363" y="1058"/>
                  </a:cubicBezTo>
                  <a:cubicBezTo>
                    <a:pt x="392" y="1076"/>
                    <a:pt x="429" y="1078"/>
                    <a:pt x="444" y="1078"/>
                  </a:cubicBezTo>
                  <a:cubicBezTo>
                    <a:pt x="448" y="1078"/>
                    <a:pt x="451" y="1078"/>
                    <a:pt x="451" y="1078"/>
                  </a:cubicBezTo>
                  <a:cubicBezTo>
                    <a:pt x="455" y="1077"/>
                    <a:pt x="458" y="1074"/>
                    <a:pt x="458" y="1070"/>
                  </a:cubicBezTo>
                  <a:cubicBezTo>
                    <a:pt x="458" y="1015"/>
                    <a:pt x="458" y="1015"/>
                    <a:pt x="458" y="1015"/>
                  </a:cubicBezTo>
                  <a:cubicBezTo>
                    <a:pt x="466" y="1016"/>
                    <a:pt x="476" y="1016"/>
                    <a:pt x="481" y="1016"/>
                  </a:cubicBezTo>
                  <a:cubicBezTo>
                    <a:pt x="510" y="1016"/>
                    <a:pt x="517" y="1012"/>
                    <a:pt x="521" y="1009"/>
                  </a:cubicBezTo>
                  <a:cubicBezTo>
                    <a:pt x="525" y="1005"/>
                    <a:pt x="528" y="997"/>
                    <a:pt x="528" y="967"/>
                  </a:cubicBezTo>
                  <a:cubicBezTo>
                    <a:pt x="528" y="958"/>
                    <a:pt x="528" y="950"/>
                    <a:pt x="528" y="944"/>
                  </a:cubicBezTo>
                  <a:cubicBezTo>
                    <a:pt x="546" y="944"/>
                    <a:pt x="555" y="935"/>
                    <a:pt x="558" y="929"/>
                  </a:cubicBezTo>
                  <a:cubicBezTo>
                    <a:pt x="561" y="921"/>
                    <a:pt x="552" y="908"/>
                    <a:pt x="546" y="902"/>
                  </a:cubicBezTo>
                  <a:cubicBezTo>
                    <a:pt x="540" y="896"/>
                    <a:pt x="535" y="887"/>
                    <a:pt x="532" y="880"/>
                  </a:cubicBezTo>
                  <a:cubicBezTo>
                    <a:pt x="530" y="876"/>
                    <a:pt x="529" y="859"/>
                    <a:pt x="530" y="848"/>
                  </a:cubicBezTo>
                  <a:cubicBezTo>
                    <a:pt x="531" y="828"/>
                    <a:pt x="522" y="815"/>
                    <a:pt x="519" y="811"/>
                  </a:cubicBezTo>
                  <a:cubicBezTo>
                    <a:pt x="521" y="808"/>
                    <a:pt x="522" y="805"/>
                    <a:pt x="524" y="802"/>
                  </a:cubicBezTo>
                  <a:cubicBezTo>
                    <a:pt x="527" y="786"/>
                    <a:pt x="495" y="750"/>
                    <a:pt x="417" y="750"/>
                  </a:cubicBezTo>
                  <a:cubicBezTo>
                    <a:pt x="349" y="750"/>
                    <a:pt x="308" y="787"/>
                    <a:pt x="291" y="823"/>
                  </a:cubicBezTo>
                  <a:cubicBezTo>
                    <a:pt x="234" y="941"/>
                    <a:pt x="310" y="997"/>
                    <a:pt x="357" y="1016"/>
                  </a:cubicBezTo>
                  <a:close/>
                  <a:moveTo>
                    <a:pt x="1242" y="435"/>
                  </a:moveTo>
                  <a:cubicBezTo>
                    <a:pt x="1242" y="437"/>
                    <a:pt x="1246" y="444"/>
                    <a:pt x="1258" y="444"/>
                  </a:cubicBezTo>
                  <a:cubicBezTo>
                    <a:pt x="1258" y="450"/>
                    <a:pt x="1257" y="460"/>
                    <a:pt x="1257" y="466"/>
                  </a:cubicBezTo>
                  <a:cubicBezTo>
                    <a:pt x="1257" y="467"/>
                    <a:pt x="1257" y="467"/>
                    <a:pt x="1257" y="467"/>
                  </a:cubicBezTo>
                  <a:cubicBezTo>
                    <a:pt x="1258" y="477"/>
                    <a:pt x="1258" y="483"/>
                    <a:pt x="1263" y="485"/>
                  </a:cubicBezTo>
                  <a:cubicBezTo>
                    <a:pt x="1266" y="487"/>
                    <a:pt x="1279" y="489"/>
                    <a:pt x="1296" y="487"/>
                  </a:cubicBezTo>
                  <a:cubicBezTo>
                    <a:pt x="1296" y="515"/>
                    <a:pt x="1296" y="515"/>
                    <a:pt x="1296" y="515"/>
                  </a:cubicBezTo>
                  <a:cubicBezTo>
                    <a:pt x="1296" y="518"/>
                    <a:pt x="1297" y="519"/>
                    <a:pt x="1300" y="519"/>
                  </a:cubicBezTo>
                  <a:cubicBezTo>
                    <a:pt x="1300" y="519"/>
                    <a:pt x="1300" y="519"/>
                    <a:pt x="1300" y="519"/>
                  </a:cubicBezTo>
                  <a:cubicBezTo>
                    <a:pt x="1302" y="519"/>
                    <a:pt x="1337" y="519"/>
                    <a:pt x="1364" y="508"/>
                  </a:cubicBezTo>
                  <a:cubicBezTo>
                    <a:pt x="1366" y="508"/>
                    <a:pt x="1367" y="506"/>
                    <a:pt x="1367" y="504"/>
                  </a:cubicBezTo>
                  <a:cubicBezTo>
                    <a:pt x="1367" y="464"/>
                    <a:pt x="1367" y="464"/>
                    <a:pt x="1367" y="464"/>
                  </a:cubicBezTo>
                  <a:cubicBezTo>
                    <a:pt x="1380" y="449"/>
                    <a:pt x="1408" y="414"/>
                    <a:pt x="1391" y="378"/>
                  </a:cubicBezTo>
                  <a:cubicBezTo>
                    <a:pt x="1381" y="358"/>
                    <a:pt x="1362" y="335"/>
                    <a:pt x="1323" y="335"/>
                  </a:cubicBezTo>
                  <a:cubicBezTo>
                    <a:pt x="1279" y="335"/>
                    <a:pt x="1292" y="346"/>
                    <a:pt x="1251" y="345"/>
                  </a:cubicBezTo>
                  <a:cubicBezTo>
                    <a:pt x="1246" y="345"/>
                    <a:pt x="1259" y="360"/>
                    <a:pt x="1262" y="369"/>
                  </a:cubicBezTo>
                  <a:cubicBezTo>
                    <a:pt x="1262" y="369"/>
                    <a:pt x="1262" y="369"/>
                    <a:pt x="1262" y="369"/>
                  </a:cubicBezTo>
                  <a:cubicBezTo>
                    <a:pt x="1262" y="369"/>
                    <a:pt x="1263" y="369"/>
                    <a:pt x="1264" y="369"/>
                  </a:cubicBezTo>
                  <a:cubicBezTo>
                    <a:pt x="1264" y="374"/>
                    <a:pt x="1263" y="384"/>
                    <a:pt x="1262" y="388"/>
                  </a:cubicBezTo>
                  <a:cubicBezTo>
                    <a:pt x="1261" y="391"/>
                    <a:pt x="1260" y="395"/>
                    <a:pt x="1259" y="398"/>
                  </a:cubicBezTo>
                  <a:cubicBezTo>
                    <a:pt x="1259" y="401"/>
                    <a:pt x="1258" y="404"/>
                    <a:pt x="1257" y="405"/>
                  </a:cubicBezTo>
                  <a:cubicBezTo>
                    <a:pt x="1255" y="411"/>
                    <a:pt x="1253" y="416"/>
                    <a:pt x="1251" y="419"/>
                  </a:cubicBezTo>
                  <a:cubicBezTo>
                    <a:pt x="1250" y="419"/>
                    <a:pt x="1250" y="420"/>
                    <a:pt x="1249" y="420"/>
                  </a:cubicBezTo>
                  <a:cubicBezTo>
                    <a:pt x="1244" y="425"/>
                    <a:pt x="1240" y="430"/>
                    <a:pt x="1242" y="435"/>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grpSp>
      <p:grpSp>
        <p:nvGrpSpPr>
          <p:cNvPr id="48" name="Group 47">
            <a:extLst>
              <a:ext uri="{FF2B5EF4-FFF2-40B4-BE49-F238E27FC236}">
                <a16:creationId xmlns:a16="http://schemas.microsoft.com/office/drawing/2014/main" id="{DDB40AE7-4148-461D-8348-802E49EE74BE}"/>
              </a:ext>
            </a:extLst>
          </p:cNvPr>
          <p:cNvGrpSpPr>
            <a:grpSpLocks noChangeAspect="1"/>
          </p:cNvGrpSpPr>
          <p:nvPr/>
        </p:nvGrpSpPr>
        <p:grpSpPr>
          <a:xfrm>
            <a:off x="10025062" y="1645797"/>
            <a:ext cx="667134" cy="667134"/>
            <a:chOff x="5273675" y="2606675"/>
            <a:chExt cx="1644650" cy="1644650"/>
          </a:xfrm>
        </p:grpSpPr>
        <p:sp>
          <p:nvSpPr>
            <p:cNvPr id="49" name="AutoShape 3">
              <a:extLst>
                <a:ext uri="{FF2B5EF4-FFF2-40B4-BE49-F238E27FC236}">
                  <a16:creationId xmlns:a16="http://schemas.microsoft.com/office/drawing/2014/main" id="{FB832BEA-B360-4958-87E2-3B0202E45063}"/>
                </a:ext>
              </a:extLst>
            </p:cNvPr>
            <p:cNvSpPr>
              <a:spLocks noChangeAspect="1" noChangeArrowheads="1" noTextEdit="1"/>
            </p:cNvSpPr>
            <p:nvPr/>
          </p:nvSpPr>
          <p:spPr bwMode="auto">
            <a:xfrm>
              <a:off x="5273675" y="2606675"/>
              <a:ext cx="1644650" cy="164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grpSp>
          <p:nvGrpSpPr>
            <p:cNvPr id="50" name="Group 49">
              <a:extLst>
                <a:ext uri="{FF2B5EF4-FFF2-40B4-BE49-F238E27FC236}">
                  <a16:creationId xmlns:a16="http://schemas.microsoft.com/office/drawing/2014/main" id="{EEFBAC8B-0129-4A23-A112-15D9918027E9}"/>
                </a:ext>
              </a:extLst>
            </p:cNvPr>
            <p:cNvGrpSpPr/>
            <p:nvPr/>
          </p:nvGrpSpPr>
          <p:grpSpPr>
            <a:xfrm>
              <a:off x="5332413" y="3094038"/>
              <a:ext cx="1533525" cy="614362"/>
              <a:chOff x="5332413" y="3094038"/>
              <a:chExt cx="1533525" cy="614362"/>
            </a:xfrm>
          </p:grpSpPr>
          <p:sp>
            <p:nvSpPr>
              <p:cNvPr id="51" name="Freeform 10">
                <a:extLst>
                  <a:ext uri="{FF2B5EF4-FFF2-40B4-BE49-F238E27FC236}">
                    <a16:creationId xmlns:a16="http://schemas.microsoft.com/office/drawing/2014/main" id="{21B0397C-7CEC-4DA0-A4C1-1F3E98171FBC}"/>
                  </a:ext>
                </a:extLst>
              </p:cNvPr>
              <p:cNvSpPr>
                <a:spLocks/>
              </p:cNvSpPr>
              <p:nvPr/>
            </p:nvSpPr>
            <p:spPr bwMode="auto">
              <a:xfrm>
                <a:off x="5332413" y="3094038"/>
                <a:ext cx="1533525" cy="542925"/>
              </a:xfrm>
              <a:custGeom>
                <a:avLst/>
                <a:gdLst>
                  <a:gd name="connsiteX0" fmla="*/ 1246187 w 1533525"/>
                  <a:gd name="connsiteY0" fmla="*/ 511175 h 542925"/>
                  <a:gd name="connsiteX1" fmla="*/ 1517878 w 1533525"/>
                  <a:gd name="connsiteY1" fmla="*/ 511175 h 542925"/>
                  <a:gd name="connsiteX2" fmla="*/ 1533525 w 1533525"/>
                  <a:gd name="connsiteY2" fmla="*/ 527050 h 542925"/>
                  <a:gd name="connsiteX3" fmla="*/ 1517878 w 1533525"/>
                  <a:gd name="connsiteY3" fmla="*/ 542925 h 542925"/>
                  <a:gd name="connsiteX4" fmla="*/ 1255433 w 1533525"/>
                  <a:gd name="connsiteY4" fmla="*/ 542925 h 542925"/>
                  <a:gd name="connsiteX5" fmla="*/ 1246187 w 1533525"/>
                  <a:gd name="connsiteY5" fmla="*/ 511175 h 542925"/>
                  <a:gd name="connsiteX6" fmla="*/ 735012 w 1533525"/>
                  <a:gd name="connsiteY6" fmla="*/ 511175 h 542925"/>
                  <a:gd name="connsiteX7" fmla="*/ 792162 w 1533525"/>
                  <a:gd name="connsiteY7" fmla="*/ 511175 h 542925"/>
                  <a:gd name="connsiteX8" fmla="*/ 783101 w 1533525"/>
                  <a:gd name="connsiteY8" fmla="*/ 542925 h 542925"/>
                  <a:gd name="connsiteX9" fmla="*/ 744072 w 1533525"/>
                  <a:gd name="connsiteY9" fmla="*/ 542925 h 542925"/>
                  <a:gd name="connsiteX10" fmla="*/ 735012 w 1533525"/>
                  <a:gd name="connsiteY10" fmla="*/ 511175 h 542925"/>
                  <a:gd name="connsiteX11" fmla="*/ 15650 w 1533525"/>
                  <a:gd name="connsiteY11" fmla="*/ 511175 h 542925"/>
                  <a:gd name="connsiteX12" fmla="*/ 280988 w 1533525"/>
                  <a:gd name="connsiteY12" fmla="*/ 511175 h 542925"/>
                  <a:gd name="connsiteX13" fmla="*/ 271740 w 1533525"/>
                  <a:gd name="connsiteY13" fmla="*/ 542925 h 542925"/>
                  <a:gd name="connsiteX14" fmla="*/ 15650 w 1533525"/>
                  <a:gd name="connsiteY14" fmla="*/ 542925 h 542925"/>
                  <a:gd name="connsiteX15" fmla="*/ 0 w 1533525"/>
                  <a:gd name="connsiteY15" fmla="*/ 527050 h 542925"/>
                  <a:gd name="connsiteX16" fmla="*/ 15650 w 1533525"/>
                  <a:gd name="connsiteY16" fmla="*/ 511175 h 542925"/>
                  <a:gd name="connsiteX17" fmla="*/ 764317 w 1533525"/>
                  <a:gd name="connsiteY17" fmla="*/ 349250 h 542925"/>
                  <a:gd name="connsiteX18" fmla="*/ 778175 w 1533525"/>
                  <a:gd name="connsiteY18" fmla="*/ 350679 h 542925"/>
                  <a:gd name="connsiteX19" fmla="*/ 788387 w 1533525"/>
                  <a:gd name="connsiteY19" fmla="*/ 352822 h 542925"/>
                  <a:gd name="connsiteX20" fmla="*/ 789845 w 1533525"/>
                  <a:gd name="connsiteY20" fmla="*/ 355680 h 542925"/>
                  <a:gd name="connsiteX21" fmla="*/ 773799 w 1533525"/>
                  <a:gd name="connsiteY21" fmla="*/ 380683 h 542925"/>
                  <a:gd name="connsiteX22" fmla="*/ 773799 w 1533525"/>
                  <a:gd name="connsiteY22" fmla="*/ 382826 h 542925"/>
                  <a:gd name="connsiteX23" fmla="*/ 789116 w 1533525"/>
                  <a:gd name="connsiteY23" fmla="*/ 477838 h 542925"/>
                  <a:gd name="connsiteX24" fmla="*/ 736600 w 1533525"/>
                  <a:gd name="connsiteY24" fmla="*/ 477838 h 542925"/>
                  <a:gd name="connsiteX25" fmla="*/ 753376 w 1533525"/>
                  <a:gd name="connsiteY25" fmla="*/ 382826 h 542925"/>
                  <a:gd name="connsiteX26" fmla="*/ 753376 w 1533525"/>
                  <a:gd name="connsiteY26" fmla="*/ 380683 h 542925"/>
                  <a:gd name="connsiteX27" fmla="*/ 737329 w 1533525"/>
                  <a:gd name="connsiteY27" fmla="*/ 355680 h 542925"/>
                  <a:gd name="connsiteX28" fmla="*/ 738788 w 1533525"/>
                  <a:gd name="connsiteY28" fmla="*/ 352822 h 542925"/>
                  <a:gd name="connsiteX29" fmla="*/ 749729 w 1533525"/>
                  <a:gd name="connsiteY29" fmla="*/ 350679 h 542925"/>
                  <a:gd name="connsiteX30" fmla="*/ 764317 w 1533525"/>
                  <a:gd name="connsiteY30" fmla="*/ 349250 h 542925"/>
                  <a:gd name="connsiteX31" fmla="*/ 1200963 w 1533525"/>
                  <a:gd name="connsiteY31" fmla="*/ 334962 h 542925"/>
                  <a:gd name="connsiteX32" fmla="*/ 1203105 w 1533525"/>
                  <a:gd name="connsiteY32" fmla="*/ 337095 h 542925"/>
                  <a:gd name="connsiteX33" fmla="*/ 1268787 w 1533525"/>
                  <a:gd name="connsiteY33" fmla="*/ 409598 h 542925"/>
                  <a:gd name="connsiteX34" fmla="*/ 1280210 w 1533525"/>
                  <a:gd name="connsiteY34" fmla="*/ 409598 h 542925"/>
                  <a:gd name="connsiteX35" fmla="*/ 1345893 w 1533525"/>
                  <a:gd name="connsiteY35" fmla="*/ 337095 h 542925"/>
                  <a:gd name="connsiteX36" fmla="*/ 1348034 w 1533525"/>
                  <a:gd name="connsiteY36" fmla="*/ 334962 h 542925"/>
                  <a:gd name="connsiteX37" fmla="*/ 1441561 w 1533525"/>
                  <a:gd name="connsiteY37" fmla="*/ 351311 h 542925"/>
                  <a:gd name="connsiteX38" fmla="*/ 1492250 w 1533525"/>
                  <a:gd name="connsiteY38" fmla="*/ 477837 h 542925"/>
                  <a:gd name="connsiteX39" fmla="*/ 1232376 w 1533525"/>
                  <a:gd name="connsiteY39" fmla="*/ 477837 h 542925"/>
                  <a:gd name="connsiteX40" fmla="*/ 1198821 w 1533525"/>
                  <a:gd name="connsiteY40" fmla="*/ 440164 h 542925"/>
                  <a:gd name="connsiteX41" fmla="*/ 1101725 w 1533525"/>
                  <a:gd name="connsiteY41" fmla="*/ 421682 h 542925"/>
                  <a:gd name="connsiteX42" fmla="*/ 1111720 w 1533525"/>
                  <a:gd name="connsiteY42" fmla="*/ 409598 h 542925"/>
                  <a:gd name="connsiteX43" fmla="*/ 1112434 w 1533525"/>
                  <a:gd name="connsiteY43" fmla="*/ 408177 h 542925"/>
                  <a:gd name="connsiteX44" fmla="*/ 1118859 w 1533525"/>
                  <a:gd name="connsiteY44" fmla="*/ 394671 h 542925"/>
                  <a:gd name="connsiteX45" fmla="*/ 1120287 w 1533525"/>
                  <a:gd name="connsiteY45" fmla="*/ 390406 h 542925"/>
                  <a:gd name="connsiteX46" fmla="*/ 1155271 w 1533525"/>
                  <a:gd name="connsiteY46" fmla="*/ 338516 h 542925"/>
                  <a:gd name="connsiteX47" fmla="*/ 1200963 w 1533525"/>
                  <a:gd name="connsiteY47" fmla="*/ 334962 h 542925"/>
                  <a:gd name="connsiteX48" fmla="*/ 837524 w 1533525"/>
                  <a:gd name="connsiteY48" fmla="*/ 334962 h 542925"/>
                  <a:gd name="connsiteX49" fmla="*/ 883153 w 1533525"/>
                  <a:gd name="connsiteY49" fmla="*/ 338545 h 542925"/>
                  <a:gd name="connsiteX50" fmla="*/ 917375 w 1533525"/>
                  <a:gd name="connsiteY50" fmla="*/ 389427 h 542925"/>
                  <a:gd name="connsiteX51" fmla="*/ 919514 w 1533525"/>
                  <a:gd name="connsiteY51" fmla="*/ 395160 h 542925"/>
                  <a:gd name="connsiteX52" fmla="*/ 928069 w 1533525"/>
                  <a:gd name="connsiteY52" fmla="*/ 412360 h 542925"/>
                  <a:gd name="connsiteX53" fmla="*/ 936625 w 1533525"/>
                  <a:gd name="connsiteY53" fmla="*/ 422393 h 542925"/>
                  <a:gd name="connsiteX54" fmla="*/ 839663 w 1533525"/>
                  <a:gd name="connsiteY54" fmla="*/ 441026 h 542925"/>
                  <a:gd name="connsiteX55" fmla="*/ 817562 w 1533525"/>
                  <a:gd name="connsiteY55" fmla="*/ 460375 h 542925"/>
                  <a:gd name="connsiteX56" fmla="*/ 835386 w 1533525"/>
                  <a:gd name="connsiteY56" fmla="*/ 337112 h 542925"/>
                  <a:gd name="connsiteX57" fmla="*/ 837524 w 1533525"/>
                  <a:gd name="connsiteY57" fmla="*/ 334962 h 542925"/>
                  <a:gd name="connsiteX58" fmla="*/ 689650 w 1533525"/>
                  <a:gd name="connsiteY58" fmla="*/ 334962 h 542925"/>
                  <a:gd name="connsiteX59" fmla="*/ 691789 w 1533525"/>
                  <a:gd name="connsiteY59" fmla="*/ 337112 h 542925"/>
                  <a:gd name="connsiteX60" fmla="*/ 709613 w 1533525"/>
                  <a:gd name="connsiteY60" fmla="*/ 460375 h 542925"/>
                  <a:gd name="connsiteX61" fmla="*/ 687511 w 1533525"/>
                  <a:gd name="connsiteY61" fmla="*/ 441026 h 542925"/>
                  <a:gd name="connsiteX62" fmla="*/ 590550 w 1533525"/>
                  <a:gd name="connsiteY62" fmla="*/ 422393 h 542925"/>
                  <a:gd name="connsiteX63" fmla="*/ 600531 w 1533525"/>
                  <a:gd name="connsiteY63" fmla="*/ 410210 h 542925"/>
                  <a:gd name="connsiteX64" fmla="*/ 601244 w 1533525"/>
                  <a:gd name="connsiteY64" fmla="*/ 408777 h 542925"/>
                  <a:gd name="connsiteX65" fmla="*/ 607661 w 1533525"/>
                  <a:gd name="connsiteY65" fmla="*/ 395160 h 542925"/>
                  <a:gd name="connsiteX66" fmla="*/ 609087 w 1533525"/>
                  <a:gd name="connsiteY66" fmla="*/ 390860 h 542925"/>
                  <a:gd name="connsiteX67" fmla="*/ 644021 w 1533525"/>
                  <a:gd name="connsiteY67" fmla="*/ 338545 h 542925"/>
                  <a:gd name="connsiteX68" fmla="*/ 689650 w 1533525"/>
                  <a:gd name="connsiteY68" fmla="*/ 334962 h 542925"/>
                  <a:gd name="connsiteX69" fmla="*/ 180120 w 1533525"/>
                  <a:gd name="connsiteY69" fmla="*/ 334962 h 542925"/>
                  <a:gd name="connsiteX70" fmla="*/ 252360 w 1533525"/>
                  <a:gd name="connsiteY70" fmla="*/ 369082 h 542925"/>
                  <a:gd name="connsiteX71" fmla="*/ 323885 w 1533525"/>
                  <a:gd name="connsiteY71" fmla="*/ 334962 h 542925"/>
                  <a:gd name="connsiteX72" fmla="*/ 371806 w 1533525"/>
                  <a:gd name="connsiteY72" fmla="*/ 338516 h 542925"/>
                  <a:gd name="connsiteX73" fmla="*/ 406138 w 1533525"/>
                  <a:gd name="connsiteY73" fmla="*/ 388985 h 542925"/>
                  <a:gd name="connsiteX74" fmla="*/ 408284 w 1533525"/>
                  <a:gd name="connsiteY74" fmla="*/ 394671 h 542925"/>
                  <a:gd name="connsiteX75" fmla="*/ 416867 w 1533525"/>
                  <a:gd name="connsiteY75" fmla="*/ 411731 h 542925"/>
                  <a:gd name="connsiteX76" fmla="*/ 425450 w 1533525"/>
                  <a:gd name="connsiteY76" fmla="*/ 421682 h 542925"/>
                  <a:gd name="connsiteX77" fmla="*/ 328176 w 1533525"/>
                  <a:gd name="connsiteY77" fmla="*/ 440164 h 542925"/>
                  <a:gd name="connsiteX78" fmla="*/ 294560 w 1533525"/>
                  <a:gd name="connsiteY78" fmla="*/ 477837 h 542925"/>
                  <a:gd name="connsiteX79" fmla="*/ 34925 w 1533525"/>
                  <a:gd name="connsiteY79" fmla="*/ 477837 h 542925"/>
                  <a:gd name="connsiteX80" fmla="*/ 84992 w 1533525"/>
                  <a:gd name="connsiteY80" fmla="*/ 351311 h 542925"/>
                  <a:gd name="connsiteX81" fmla="*/ 180120 w 1533525"/>
                  <a:gd name="connsiteY81" fmla="*/ 334962 h 542925"/>
                  <a:gd name="connsiteX82" fmla="*/ 1381410 w 1533525"/>
                  <a:gd name="connsiteY82" fmla="*/ 215900 h 542925"/>
                  <a:gd name="connsiteX83" fmla="*/ 1414463 w 1533525"/>
                  <a:gd name="connsiteY83" fmla="*/ 298275 h 542925"/>
                  <a:gd name="connsiteX84" fmla="*/ 1376380 w 1533525"/>
                  <a:gd name="connsiteY84" fmla="*/ 320675 h 542925"/>
                  <a:gd name="connsiteX85" fmla="*/ 1349074 w 1533525"/>
                  <a:gd name="connsiteY85" fmla="*/ 319230 h 542925"/>
                  <a:gd name="connsiteX86" fmla="*/ 1346200 w 1533525"/>
                  <a:gd name="connsiteY86" fmla="*/ 317785 h 542925"/>
                  <a:gd name="connsiteX87" fmla="*/ 1346200 w 1533525"/>
                  <a:gd name="connsiteY87" fmla="*/ 293939 h 542925"/>
                  <a:gd name="connsiteX88" fmla="*/ 1381410 w 1533525"/>
                  <a:gd name="connsiteY88" fmla="*/ 215900 h 542925"/>
                  <a:gd name="connsiteX89" fmla="*/ 1167890 w 1533525"/>
                  <a:gd name="connsiteY89" fmla="*/ 215900 h 542925"/>
                  <a:gd name="connsiteX90" fmla="*/ 1203325 w 1533525"/>
                  <a:gd name="connsiteY90" fmla="*/ 293939 h 542925"/>
                  <a:gd name="connsiteX91" fmla="*/ 1203325 w 1533525"/>
                  <a:gd name="connsiteY91" fmla="*/ 317785 h 542925"/>
                  <a:gd name="connsiteX92" fmla="*/ 1200490 w 1533525"/>
                  <a:gd name="connsiteY92" fmla="*/ 319230 h 542925"/>
                  <a:gd name="connsiteX93" fmla="*/ 1173559 w 1533525"/>
                  <a:gd name="connsiteY93" fmla="*/ 320675 h 542925"/>
                  <a:gd name="connsiteX94" fmla="*/ 1163637 w 1533525"/>
                  <a:gd name="connsiteY94" fmla="*/ 317785 h 542925"/>
                  <a:gd name="connsiteX95" fmla="*/ 1171433 w 1533525"/>
                  <a:gd name="connsiteY95" fmla="*/ 278765 h 542925"/>
                  <a:gd name="connsiteX96" fmla="*/ 1165055 w 1533525"/>
                  <a:gd name="connsiteY96" fmla="*/ 233242 h 542925"/>
                  <a:gd name="connsiteX97" fmla="*/ 1167890 w 1533525"/>
                  <a:gd name="connsiteY97" fmla="*/ 215900 h 542925"/>
                  <a:gd name="connsiteX98" fmla="*/ 1275200 w 1533525"/>
                  <a:gd name="connsiteY98" fmla="*/ 0 h 542925"/>
                  <a:gd name="connsiteX99" fmla="*/ 1397875 w 1533525"/>
                  <a:gd name="connsiteY99" fmla="*/ 124537 h 542925"/>
                  <a:gd name="connsiteX100" fmla="*/ 1393596 w 1533525"/>
                  <a:gd name="connsiteY100" fmla="*/ 166524 h 542925"/>
                  <a:gd name="connsiteX101" fmla="*/ 1393596 w 1533525"/>
                  <a:gd name="connsiteY101" fmla="*/ 165812 h 542925"/>
                  <a:gd name="connsiteX102" fmla="*/ 1380044 w 1533525"/>
                  <a:gd name="connsiteY102" fmla="*/ 185026 h 542925"/>
                  <a:gd name="connsiteX103" fmla="*/ 1378618 w 1533525"/>
                  <a:gd name="connsiteY103" fmla="*/ 185738 h 542925"/>
                  <a:gd name="connsiteX104" fmla="*/ 1370772 w 1533525"/>
                  <a:gd name="connsiteY104" fmla="*/ 185738 h 542925"/>
                  <a:gd name="connsiteX105" fmla="*/ 1370059 w 1533525"/>
                  <a:gd name="connsiteY105" fmla="*/ 185026 h 542925"/>
                  <a:gd name="connsiteX106" fmla="*/ 1208870 w 1533525"/>
                  <a:gd name="connsiteY106" fmla="*/ 100341 h 542925"/>
                  <a:gd name="connsiteX107" fmla="*/ 1207444 w 1533525"/>
                  <a:gd name="connsiteY107" fmla="*/ 99630 h 542925"/>
                  <a:gd name="connsiteX108" fmla="*/ 1159658 w 1533525"/>
                  <a:gd name="connsiteY108" fmla="*/ 175064 h 542925"/>
                  <a:gd name="connsiteX109" fmla="*/ 1152525 w 1533525"/>
                  <a:gd name="connsiteY109" fmla="*/ 124537 h 542925"/>
                  <a:gd name="connsiteX110" fmla="*/ 1275200 w 1533525"/>
                  <a:gd name="connsiteY110" fmla="*/ 0 h 542925"/>
                  <a:gd name="connsiteX111" fmla="*/ 763587 w 1533525"/>
                  <a:gd name="connsiteY111" fmla="*/ 0 h 542925"/>
                  <a:gd name="connsiteX112" fmla="*/ 884237 w 1533525"/>
                  <a:gd name="connsiteY112" fmla="*/ 123004 h 542925"/>
                  <a:gd name="connsiteX113" fmla="*/ 879953 w 1533525"/>
                  <a:gd name="connsiteY113" fmla="*/ 164953 h 542925"/>
                  <a:gd name="connsiteX114" fmla="*/ 866389 w 1533525"/>
                  <a:gd name="connsiteY114" fmla="*/ 184150 h 542925"/>
                  <a:gd name="connsiteX115" fmla="*/ 857108 w 1533525"/>
                  <a:gd name="connsiteY115" fmla="*/ 184150 h 542925"/>
                  <a:gd name="connsiteX116" fmla="*/ 856394 w 1533525"/>
                  <a:gd name="connsiteY116" fmla="*/ 93142 h 542925"/>
                  <a:gd name="connsiteX117" fmla="*/ 697194 w 1533525"/>
                  <a:gd name="connsiteY117" fmla="*/ 98830 h 542925"/>
                  <a:gd name="connsiteX118" fmla="*/ 667923 w 1533525"/>
                  <a:gd name="connsiteY118" fmla="*/ 182017 h 542925"/>
                  <a:gd name="connsiteX119" fmla="*/ 660070 w 1533525"/>
                  <a:gd name="connsiteY119" fmla="*/ 181306 h 542925"/>
                  <a:gd name="connsiteX120" fmla="*/ 647934 w 1533525"/>
                  <a:gd name="connsiteY120" fmla="*/ 166375 h 542925"/>
                  <a:gd name="connsiteX121" fmla="*/ 642937 w 1533525"/>
                  <a:gd name="connsiteY121" fmla="*/ 123004 h 542925"/>
                  <a:gd name="connsiteX122" fmla="*/ 763587 w 1533525"/>
                  <a:gd name="connsiteY122" fmla="*/ 0 h 542925"/>
                  <a:gd name="connsiteX123" fmla="*/ 252412 w 1533525"/>
                  <a:gd name="connsiteY123" fmla="*/ 0 h 542925"/>
                  <a:gd name="connsiteX124" fmla="*/ 373062 w 1533525"/>
                  <a:gd name="connsiteY124" fmla="*/ 123004 h 542925"/>
                  <a:gd name="connsiteX125" fmla="*/ 368778 w 1533525"/>
                  <a:gd name="connsiteY125" fmla="*/ 164953 h 542925"/>
                  <a:gd name="connsiteX126" fmla="*/ 368064 w 1533525"/>
                  <a:gd name="connsiteY126" fmla="*/ 164953 h 542925"/>
                  <a:gd name="connsiteX127" fmla="*/ 354500 w 1533525"/>
                  <a:gd name="connsiteY127" fmla="*/ 184150 h 542925"/>
                  <a:gd name="connsiteX128" fmla="*/ 345933 w 1533525"/>
                  <a:gd name="connsiteY128" fmla="*/ 184150 h 542925"/>
                  <a:gd name="connsiteX129" fmla="*/ 344506 w 1533525"/>
                  <a:gd name="connsiteY129" fmla="*/ 93142 h 542925"/>
                  <a:gd name="connsiteX130" fmla="*/ 186019 w 1533525"/>
                  <a:gd name="connsiteY130" fmla="*/ 98830 h 542925"/>
                  <a:gd name="connsiteX131" fmla="*/ 156748 w 1533525"/>
                  <a:gd name="connsiteY131" fmla="*/ 182017 h 542925"/>
                  <a:gd name="connsiteX132" fmla="*/ 148182 w 1533525"/>
                  <a:gd name="connsiteY132" fmla="*/ 181306 h 542925"/>
                  <a:gd name="connsiteX133" fmla="*/ 136759 w 1533525"/>
                  <a:gd name="connsiteY133" fmla="*/ 166375 h 542925"/>
                  <a:gd name="connsiteX134" fmla="*/ 131762 w 1533525"/>
                  <a:gd name="connsiteY134" fmla="*/ 123004 h 542925"/>
                  <a:gd name="connsiteX135" fmla="*/ 252412 w 1533525"/>
                  <a:gd name="connsiteY135" fmla="*/ 0 h 542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Lst>
                <a:rect l="l" t="t" r="r" b="b"/>
                <a:pathLst>
                  <a:path w="1533525" h="542925">
                    <a:moveTo>
                      <a:pt x="1246187" y="511175"/>
                    </a:moveTo>
                    <a:cubicBezTo>
                      <a:pt x="1246187" y="511175"/>
                      <a:pt x="1246187" y="511175"/>
                      <a:pt x="1517878" y="511175"/>
                    </a:cubicBezTo>
                    <a:cubicBezTo>
                      <a:pt x="1526413" y="511175"/>
                      <a:pt x="1533525" y="518391"/>
                      <a:pt x="1533525" y="527050"/>
                    </a:cubicBezTo>
                    <a:cubicBezTo>
                      <a:pt x="1533525" y="536431"/>
                      <a:pt x="1526413" y="542925"/>
                      <a:pt x="1517878" y="542925"/>
                    </a:cubicBezTo>
                    <a:cubicBezTo>
                      <a:pt x="1517878" y="542925"/>
                      <a:pt x="1517878" y="542925"/>
                      <a:pt x="1255433" y="542925"/>
                    </a:cubicBezTo>
                    <a:cubicBezTo>
                      <a:pt x="1252588" y="531380"/>
                      <a:pt x="1249032" y="521277"/>
                      <a:pt x="1246187" y="511175"/>
                    </a:cubicBezTo>
                    <a:close/>
                    <a:moveTo>
                      <a:pt x="735012" y="511175"/>
                    </a:moveTo>
                    <a:cubicBezTo>
                      <a:pt x="735012" y="511175"/>
                      <a:pt x="735012" y="511175"/>
                      <a:pt x="792162" y="511175"/>
                    </a:cubicBezTo>
                    <a:cubicBezTo>
                      <a:pt x="789374" y="521277"/>
                      <a:pt x="786586" y="531380"/>
                      <a:pt x="783101" y="542925"/>
                    </a:cubicBezTo>
                    <a:cubicBezTo>
                      <a:pt x="783101" y="542925"/>
                      <a:pt x="783101" y="542925"/>
                      <a:pt x="744072" y="542925"/>
                    </a:cubicBezTo>
                    <a:cubicBezTo>
                      <a:pt x="740587" y="531380"/>
                      <a:pt x="737800" y="521277"/>
                      <a:pt x="735012" y="511175"/>
                    </a:cubicBezTo>
                    <a:close/>
                    <a:moveTo>
                      <a:pt x="15650" y="511175"/>
                    </a:moveTo>
                    <a:cubicBezTo>
                      <a:pt x="15650" y="511175"/>
                      <a:pt x="15650" y="511175"/>
                      <a:pt x="280988" y="511175"/>
                    </a:cubicBezTo>
                    <a:cubicBezTo>
                      <a:pt x="278142" y="521277"/>
                      <a:pt x="274586" y="531380"/>
                      <a:pt x="271740" y="542925"/>
                    </a:cubicBezTo>
                    <a:cubicBezTo>
                      <a:pt x="271740" y="542925"/>
                      <a:pt x="271740" y="542925"/>
                      <a:pt x="15650" y="542925"/>
                    </a:cubicBezTo>
                    <a:cubicBezTo>
                      <a:pt x="6402" y="542925"/>
                      <a:pt x="0" y="536431"/>
                      <a:pt x="0" y="527050"/>
                    </a:cubicBezTo>
                    <a:cubicBezTo>
                      <a:pt x="0" y="518391"/>
                      <a:pt x="6402" y="511175"/>
                      <a:pt x="15650" y="511175"/>
                    </a:cubicBezTo>
                    <a:close/>
                    <a:moveTo>
                      <a:pt x="764317" y="349250"/>
                    </a:moveTo>
                    <a:cubicBezTo>
                      <a:pt x="768693" y="349250"/>
                      <a:pt x="773799" y="349965"/>
                      <a:pt x="778175" y="350679"/>
                    </a:cubicBezTo>
                    <a:cubicBezTo>
                      <a:pt x="782551" y="351393"/>
                      <a:pt x="786198" y="352108"/>
                      <a:pt x="788387" y="352822"/>
                    </a:cubicBezTo>
                    <a:cubicBezTo>
                      <a:pt x="789845" y="352822"/>
                      <a:pt x="790575" y="354251"/>
                      <a:pt x="789845" y="355680"/>
                    </a:cubicBezTo>
                    <a:cubicBezTo>
                      <a:pt x="789845" y="355680"/>
                      <a:pt x="789845" y="355680"/>
                      <a:pt x="773799" y="380683"/>
                    </a:cubicBezTo>
                    <a:cubicBezTo>
                      <a:pt x="773799" y="381397"/>
                      <a:pt x="773799" y="382112"/>
                      <a:pt x="773799" y="382826"/>
                    </a:cubicBezTo>
                    <a:cubicBezTo>
                      <a:pt x="773799" y="382826"/>
                      <a:pt x="773799" y="382826"/>
                      <a:pt x="789116" y="477838"/>
                    </a:cubicBezTo>
                    <a:cubicBezTo>
                      <a:pt x="789116" y="477838"/>
                      <a:pt x="789116" y="477838"/>
                      <a:pt x="736600" y="477838"/>
                    </a:cubicBezTo>
                    <a:lnTo>
                      <a:pt x="753376" y="382826"/>
                    </a:lnTo>
                    <a:cubicBezTo>
                      <a:pt x="753376" y="382112"/>
                      <a:pt x="753376" y="381397"/>
                      <a:pt x="753376" y="380683"/>
                    </a:cubicBezTo>
                    <a:cubicBezTo>
                      <a:pt x="753376" y="380683"/>
                      <a:pt x="753376" y="380683"/>
                      <a:pt x="737329" y="355680"/>
                    </a:cubicBezTo>
                    <a:cubicBezTo>
                      <a:pt x="736600" y="354965"/>
                      <a:pt x="737329" y="352822"/>
                      <a:pt x="738788" y="352822"/>
                    </a:cubicBezTo>
                    <a:cubicBezTo>
                      <a:pt x="741705" y="352108"/>
                      <a:pt x="745352" y="351393"/>
                      <a:pt x="749729" y="350679"/>
                    </a:cubicBezTo>
                    <a:cubicBezTo>
                      <a:pt x="754105" y="349965"/>
                      <a:pt x="759940" y="349250"/>
                      <a:pt x="764317" y="349250"/>
                    </a:cubicBezTo>
                    <a:close/>
                    <a:moveTo>
                      <a:pt x="1200963" y="334962"/>
                    </a:moveTo>
                    <a:cubicBezTo>
                      <a:pt x="1202391" y="334962"/>
                      <a:pt x="1203105" y="335673"/>
                      <a:pt x="1203105" y="337095"/>
                    </a:cubicBezTo>
                    <a:cubicBezTo>
                      <a:pt x="1203105" y="337095"/>
                      <a:pt x="1203105" y="337095"/>
                      <a:pt x="1268787" y="409598"/>
                    </a:cubicBezTo>
                    <a:cubicBezTo>
                      <a:pt x="1271643" y="413863"/>
                      <a:pt x="1277354" y="413863"/>
                      <a:pt x="1280210" y="409598"/>
                    </a:cubicBezTo>
                    <a:cubicBezTo>
                      <a:pt x="1280210" y="409598"/>
                      <a:pt x="1280210" y="409598"/>
                      <a:pt x="1345893" y="337095"/>
                    </a:cubicBezTo>
                    <a:cubicBezTo>
                      <a:pt x="1345893" y="335673"/>
                      <a:pt x="1347320" y="334962"/>
                      <a:pt x="1348034" y="334962"/>
                    </a:cubicBezTo>
                    <a:cubicBezTo>
                      <a:pt x="1359457" y="334962"/>
                      <a:pt x="1411575" y="337095"/>
                      <a:pt x="1441561" y="351311"/>
                    </a:cubicBezTo>
                    <a:cubicBezTo>
                      <a:pt x="1465834" y="361973"/>
                      <a:pt x="1484397" y="447983"/>
                      <a:pt x="1492250" y="477837"/>
                    </a:cubicBezTo>
                    <a:cubicBezTo>
                      <a:pt x="1492250" y="477837"/>
                      <a:pt x="1492250" y="477837"/>
                      <a:pt x="1232376" y="477837"/>
                    </a:cubicBezTo>
                    <a:cubicBezTo>
                      <a:pt x="1223095" y="458645"/>
                      <a:pt x="1212386" y="446561"/>
                      <a:pt x="1198821" y="440164"/>
                    </a:cubicBezTo>
                    <a:cubicBezTo>
                      <a:pt x="1168836" y="425947"/>
                      <a:pt x="1123143" y="422393"/>
                      <a:pt x="1101725" y="421682"/>
                    </a:cubicBezTo>
                    <a:cubicBezTo>
                      <a:pt x="1106008" y="417417"/>
                      <a:pt x="1109578" y="413152"/>
                      <a:pt x="1111720" y="409598"/>
                    </a:cubicBezTo>
                    <a:cubicBezTo>
                      <a:pt x="1111720" y="409598"/>
                      <a:pt x="1111720" y="409598"/>
                      <a:pt x="1112434" y="408177"/>
                    </a:cubicBezTo>
                    <a:cubicBezTo>
                      <a:pt x="1116004" y="402490"/>
                      <a:pt x="1116717" y="400358"/>
                      <a:pt x="1118859" y="394671"/>
                    </a:cubicBezTo>
                    <a:cubicBezTo>
                      <a:pt x="1119573" y="393960"/>
                      <a:pt x="1119573" y="392539"/>
                      <a:pt x="1120287" y="390406"/>
                    </a:cubicBezTo>
                    <a:cubicBezTo>
                      <a:pt x="1133852" y="376901"/>
                      <a:pt x="1148131" y="354865"/>
                      <a:pt x="1155271" y="338516"/>
                    </a:cubicBezTo>
                    <a:cubicBezTo>
                      <a:pt x="1175975" y="335673"/>
                      <a:pt x="1195251" y="334962"/>
                      <a:pt x="1200963" y="334962"/>
                    </a:cubicBezTo>
                    <a:close/>
                    <a:moveTo>
                      <a:pt x="837524" y="334962"/>
                    </a:moveTo>
                    <a:cubicBezTo>
                      <a:pt x="843941" y="334962"/>
                      <a:pt x="862478" y="335679"/>
                      <a:pt x="883153" y="338545"/>
                    </a:cubicBezTo>
                    <a:cubicBezTo>
                      <a:pt x="891709" y="356461"/>
                      <a:pt x="905968" y="377244"/>
                      <a:pt x="917375" y="389427"/>
                    </a:cubicBezTo>
                    <a:cubicBezTo>
                      <a:pt x="918801" y="392294"/>
                      <a:pt x="918801" y="393727"/>
                      <a:pt x="919514" y="395160"/>
                    </a:cubicBezTo>
                    <a:cubicBezTo>
                      <a:pt x="921653" y="402327"/>
                      <a:pt x="923792" y="405910"/>
                      <a:pt x="928069" y="412360"/>
                    </a:cubicBezTo>
                    <a:cubicBezTo>
                      <a:pt x="930208" y="415226"/>
                      <a:pt x="933060" y="418810"/>
                      <a:pt x="936625" y="422393"/>
                    </a:cubicBezTo>
                    <a:cubicBezTo>
                      <a:pt x="915949" y="423110"/>
                      <a:pt x="870320" y="426693"/>
                      <a:pt x="839663" y="441026"/>
                    </a:cubicBezTo>
                    <a:cubicBezTo>
                      <a:pt x="831108" y="444609"/>
                      <a:pt x="823978" y="451059"/>
                      <a:pt x="817562" y="460375"/>
                    </a:cubicBezTo>
                    <a:cubicBezTo>
                      <a:pt x="817562" y="460375"/>
                      <a:pt x="817562" y="460375"/>
                      <a:pt x="835386" y="337112"/>
                    </a:cubicBezTo>
                    <a:cubicBezTo>
                      <a:pt x="835386" y="335679"/>
                      <a:pt x="836811" y="334962"/>
                      <a:pt x="837524" y="334962"/>
                    </a:cubicBezTo>
                    <a:close/>
                    <a:moveTo>
                      <a:pt x="689650" y="334962"/>
                    </a:moveTo>
                    <a:cubicBezTo>
                      <a:pt x="690363" y="334962"/>
                      <a:pt x="691789" y="335679"/>
                      <a:pt x="691789" y="337112"/>
                    </a:cubicBezTo>
                    <a:cubicBezTo>
                      <a:pt x="691789" y="337112"/>
                      <a:pt x="691789" y="337112"/>
                      <a:pt x="709613" y="460375"/>
                    </a:cubicBezTo>
                    <a:cubicBezTo>
                      <a:pt x="703196" y="451059"/>
                      <a:pt x="696067" y="444609"/>
                      <a:pt x="687511" y="441026"/>
                    </a:cubicBezTo>
                    <a:cubicBezTo>
                      <a:pt x="656854" y="426693"/>
                      <a:pt x="611225" y="423110"/>
                      <a:pt x="590550" y="422393"/>
                    </a:cubicBezTo>
                    <a:cubicBezTo>
                      <a:pt x="594827" y="418093"/>
                      <a:pt x="598392" y="413793"/>
                      <a:pt x="600531" y="410210"/>
                    </a:cubicBezTo>
                    <a:cubicBezTo>
                      <a:pt x="600531" y="410210"/>
                      <a:pt x="600531" y="410210"/>
                      <a:pt x="601244" y="408777"/>
                    </a:cubicBezTo>
                    <a:cubicBezTo>
                      <a:pt x="604809" y="403043"/>
                      <a:pt x="605522" y="400894"/>
                      <a:pt x="607661" y="395160"/>
                    </a:cubicBezTo>
                    <a:cubicBezTo>
                      <a:pt x="607661" y="394444"/>
                      <a:pt x="608374" y="393010"/>
                      <a:pt x="609087" y="390860"/>
                    </a:cubicBezTo>
                    <a:cubicBezTo>
                      <a:pt x="622633" y="377244"/>
                      <a:pt x="636179" y="355028"/>
                      <a:pt x="644021" y="338545"/>
                    </a:cubicBezTo>
                    <a:cubicBezTo>
                      <a:pt x="664697" y="335679"/>
                      <a:pt x="683234" y="334962"/>
                      <a:pt x="689650" y="334962"/>
                    </a:cubicBezTo>
                    <a:close/>
                    <a:moveTo>
                      <a:pt x="180120" y="334962"/>
                    </a:moveTo>
                    <a:cubicBezTo>
                      <a:pt x="180120" y="334962"/>
                      <a:pt x="204438" y="368371"/>
                      <a:pt x="252360" y="369082"/>
                    </a:cubicBezTo>
                    <a:cubicBezTo>
                      <a:pt x="299566" y="368371"/>
                      <a:pt x="323885" y="334962"/>
                      <a:pt x="323885" y="334962"/>
                    </a:cubicBezTo>
                    <a:cubicBezTo>
                      <a:pt x="323885" y="334962"/>
                      <a:pt x="346773" y="334962"/>
                      <a:pt x="371806" y="338516"/>
                    </a:cubicBezTo>
                    <a:cubicBezTo>
                      <a:pt x="379674" y="356287"/>
                      <a:pt x="394694" y="376901"/>
                      <a:pt x="406138" y="388985"/>
                    </a:cubicBezTo>
                    <a:cubicBezTo>
                      <a:pt x="406853" y="391828"/>
                      <a:pt x="407569" y="393249"/>
                      <a:pt x="408284" y="394671"/>
                    </a:cubicBezTo>
                    <a:cubicBezTo>
                      <a:pt x="410430" y="401779"/>
                      <a:pt x="411860" y="405333"/>
                      <a:pt x="416867" y="411731"/>
                    </a:cubicBezTo>
                    <a:cubicBezTo>
                      <a:pt x="419013" y="414574"/>
                      <a:pt x="421874" y="418128"/>
                      <a:pt x="425450" y="421682"/>
                    </a:cubicBezTo>
                    <a:cubicBezTo>
                      <a:pt x="404708" y="422393"/>
                      <a:pt x="358932" y="425947"/>
                      <a:pt x="328176" y="440164"/>
                    </a:cubicBezTo>
                    <a:cubicBezTo>
                      <a:pt x="314586" y="446561"/>
                      <a:pt x="303858" y="458645"/>
                      <a:pt x="294560" y="477837"/>
                    </a:cubicBezTo>
                    <a:cubicBezTo>
                      <a:pt x="294560" y="477837"/>
                      <a:pt x="294560" y="477837"/>
                      <a:pt x="34925" y="477837"/>
                    </a:cubicBezTo>
                    <a:cubicBezTo>
                      <a:pt x="43508" y="444429"/>
                      <a:pt x="61389" y="361973"/>
                      <a:pt x="84992" y="351311"/>
                    </a:cubicBezTo>
                    <a:cubicBezTo>
                      <a:pt x="118609" y="335673"/>
                      <a:pt x="180120" y="334962"/>
                      <a:pt x="180120" y="334962"/>
                    </a:cubicBezTo>
                    <a:close/>
                    <a:moveTo>
                      <a:pt x="1381410" y="215900"/>
                    </a:moveTo>
                    <a:cubicBezTo>
                      <a:pt x="1388595" y="215900"/>
                      <a:pt x="1375661" y="294662"/>
                      <a:pt x="1414463" y="298275"/>
                    </a:cubicBezTo>
                    <a:cubicBezTo>
                      <a:pt x="1400811" y="312727"/>
                      <a:pt x="1387158" y="318507"/>
                      <a:pt x="1376380" y="320675"/>
                    </a:cubicBezTo>
                    <a:cubicBezTo>
                      <a:pt x="1364164" y="319230"/>
                      <a:pt x="1354104" y="319230"/>
                      <a:pt x="1349074" y="319230"/>
                    </a:cubicBezTo>
                    <a:cubicBezTo>
                      <a:pt x="1347637" y="318507"/>
                      <a:pt x="1346200" y="317785"/>
                      <a:pt x="1346200" y="317785"/>
                    </a:cubicBezTo>
                    <a:cubicBezTo>
                      <a:pt x="1346200" y="317785"/>
                      <a:pt x="1346200" y="317785"/>
                      <a:pt x="1346200" y="293939"/>
                    </a:cubicBezTo>
                    <a:cubicBezTo>
                      <a:pt x="1346200" y="293939"/>
                      <a:pt x="1376380" y="238300"/>
                      <a:pt x="1381410" y="215900"/>
                    </a:cubicBezTo>
                    <a:close/>
                    <a:moveTo>
                      <a:pt x="1167890" y="215900"/>
                    </a:moveTo>
                    <a:cubicBezTo>
                      <a:pt x="1172851" y="236855"/>
                      <a:pt x="1203325" y="293939"/>
                      <a:pt x="1203325" y="293939"/>
                    </a:cubicBezTo>
                    <a:cubicBezTo>
                      <a:pt x="1203325" y="293939"/>
                      <a:pt x="1203325" y="293939"/>
                      <a:pt x="1203325" y="317785"/>
                    </a:cubicBezTo>
                    <a:cubicBezTo>
                      <a:pt x="1203325" y="317785"/>
                      <a:pt x="1201908" y="318507"/>
                      <a:pt x="1200490" y="319230"/>
                    </a:cubicBezTo>
                    <a:cubicBezTo>
                      <a:pt x="1196238" y="319230"/>
                      <a:pt x="1185607" y="319230"/>
                      <a:pt x="1173559" y="320675"/>
                    </a:cubicBezTo>
                    <a:cubicBezTo>
                      <a:pt x="1170016" y="319953"/>
                      <a:pt x="1167181" y="319230"/>
                      <a:pt x="1163637" y="317785"/>
                    </a:cubicBezTo>
                    <a:cubicBezTo>
                      <a:pt x="1167181" y="306946"/>
                      <a:pt x="1171433" y="293939"/>
                      <a:pt x="1171433" y="278765"/>
                    </a:cubicBezTo>
                    <a:cubicBezTo>
                      <a:pt x="1171433" y="262868"/>
                      <a:pt x="1169307" y="247694"/>
                      <a:pt x="1165055" y="233242"/>
                    </a:cubicBezTo>
                    <a:cubicBezTo>
                      <a:pt x="1165763" y="223126"/>
                      <a:pt x="1165763" y="215900"/>
                      <a:pt x="1167890" y="215900"/>
                    </a:cubicBezTo>
                    <a:close/>
                    <a:moveTo>
                      <a:pt x="1275200" y="0"/>
                    </a:moveTo>
                    <a:cubicBezTo>
                      <a:pt x="1344383" y="0"/>
                      <a:pt x="1397875" y="55508"/>
                      <a:pt x="1397875" y="124537"/>
                    </a:cubicBezTo>
                    <a:cubicBezTo>
                      <a:pt x="1397875" y="138770"/>
                      <a:pt x="1398588" y="153003"/>
                      <a:pt x="1393596" y="166524"/>
                    </a:cubicBezTo>
                    <a:cubicBezTo>
                      <a:pt x="1393596" y="166524"/>
                      <a:pt x="1393596" y="165812"/>
                      <a:pt x="1393596" y="165812"/>
                    </a:cubicBezTo>
                    <a:cubicBezTo>
                      <a:pt x="1392882" y="166524"/>
                      <a:pt x="1391456" y="172217"/>
                      <a:pt x="1380044" y="185026"/>
                    </a:cubicBezTo>
                    <a:cubicBezTo>
                      <a:pt x="1380044" y="185026"/>
                      <a:pt x="1379331" y="185738"/>
                      <a:pt x="1378618" y="185738"/>
                    </a:cubicBezTo>
                    <a:cubicBezTo>
                      <a:pt x="1378618" y="185738"/>
                      <a:pt x="1378618" y="185738"/>
                      <a:pt x="1370772" y="185738"/>
                    </a:cubicBezTo>
                    <a:cubicBezTo>
                      <a:pt x="1370772" y="185738"/>
                      <a:pt x="1370772" y="185738"/>
                      <a:pt x="1370059" y="185026"/>
                    </a:cubicBezTo>
                    <a:cubicBezTo>
                      <a:pt x="1370059" y="185026"/>
                      <a:pt x="1370059" y="185026"/>
                      <a:pt x="1208870" y="100341"/>
                    </a:cubicBezTo>
                    <a:cubicBezTo>
                      <a:pt x="1208157" y="99630"/>
                      <a:pt x="1208157" y="99630"/>
                      <a:pt x="1207444" y="99630"/>
                    </a:cubicBezTo>
                    <a:cubicBezTo>
                      <a:pt x="1171782" y="111728"/>
                      <a:pt x="1171782" y="185738"/>
                      <a:pt x="1159658" y="175064"/>
                    </a:cubicBezTo>
                    <a:cubicBezTo>
                      <a:pt x="1154665" y="161542"/>
                      <a:pt x="1152525" y="139482"/>
                      <a:pt x="1152525" y="124537"/>
                    </a:cubicBezTo>
                    <a:cubicBezTo>
                      <a:pt x="1152525" y="55508"/>
                      <a:pt x="1206017" y="0"/>
                      <a:pt x="1275200" y="0"/>
                    </a:cubicBezTo>
                    <a:close/>
                    <a:moveTo>
                      <a:pt x="763587" y="0"/>
                    </a:moveTo>
                    <a:cubicBezTo>
                      <a:pt x="832122" y="0"/>
                      <a:pt x="884237" y="55458"/>
                      <a:pt x="884237" y="123004"/>
                    </a:cubicBezTo>
                    <a:cubicBezTo>
                      <a:pt x="884237" y="137935"/>
                      <a:pt x="884237" y="152155"/>
                      <a:pt x="879953" y="164953"/>
                    </a:cubicBezTo>
                    <a:cubicBezTo>
                      <a:pt x="879239" y="164953"/>
                      <a:pt x="877098" y="171352"/>
                      <a:pt x="866389" y="184150"/>
                    </a:cubicBezTo>
                    <a:cubicBezTo>
                      <a:pt x="866389" y="184150"/>
                      <a:pt x="866389" y="184150"/>
                      <a:pt x="857108" y="184150"/>
                    </a:cubicBezTo>
                    <a:cubicBezTo>
                      <a:pt x="857108" y="184150"/>
                      <a:pt x="857108" y="179173"/>
                      <a:pt x="856394" y="93142"/>
                    </a:cubicBezTo>
                    <a:cubicBezTo>
                      <a:pt x="842116" y="162109"/>
                      <a:pt x="697194" y="98830"/>
                      <a:pt x="697194" y="98830"/>
                    </a:cubicBezTo>
                    <a:cubicBezTo>
                      <a:pt x="661498" y="110206"/>
                      <a:pt x="667923" y="182017"/>
                      <a:pt x="667923" y="182017"/>
                    </a:cubicBezTo>
                    <a:cubicBezTo>
                      <a:pt x="667923" y="182017"/>
                      <a:pt x="667923" y="182017"/>
                      <a:pt x="660070" y="181306"/>
                    </a:cubicBezTo>
                    <a:cubicBezTo>
                      <a:pt x="660070" y="181306"/>
                      <a:pt x="660070" y="177040"/>
                      <a:pt x="647934" y="166375"/>
                    </a:cubicBezTo>
                    <a:cubicBezTo>
                      <a:pt x="642937" y="152866"/>
                      <a:pt x="642937" y="138646"/>
                      <a:pt x="642937" y="123004"/>
                    </a:cubicBezTo>
                    <a:cubicBezTo>
                      <a:pt x="642937" y="55458"/>
                      <a:pt x="695052" y="0"/>
                      <a:pt x="763587" y="0"/>
                    </a:cubicBezTo>
                    <a:close/>
                    <a:moveTo>
                      <a:pt x="252412" y="0"/>
                    </a:moveTo>
                    <a:cubicBezTo>
                      <a:pt x="320233" y="0"/>
                      <a:pt x="373062" y="55458"/>
                      <a:pt x="373062" y="123004"/>
                    </a:cubicBezTo>
                    <a:cubicBezTo>
                      <a:pt x="373062" y="137935"/>
                      <a:pt x="373062" y="152155"/>
                      <a:pt x="368778" y="164953"/>
                    </a:cubicBezTo>
                    <a:cubicBezTo>
                      <a:pt x="368064" y="164953"/>
                      <a:pt x="368064" y="164953"/>
                      <a:pt x="368064" y="164953"/>
                    </a:cubicBezTo>
                    <a:cubicBezTo>
                      <a:pt x="368064" y="164953"/>
                      <a:pt x="365923" y="171352"/>
                      <a:pt x="354500" y="184150"/>
                    </a:cubicBezTo>
                    <a:cubicBezTo>
                      <a:pt x="354500" y="184150"/>
                      <a:pt x="354500" y="184150"/>
                      <a:pt x="345933" y="184150"/>
                    </a:cubicBezTo>
                    <a:cubicBezTo>
                      <a:pt x="345933" y="184150"/>
                      <a:pt x="345933" y="179173"/>
                      <a:pt x="344506" y="93142"/>
                    </a:cubicBezTo>
                    <a:cubicBezTo>
                      <a:pt x="330941" y="162109"/>
                      <a:pt x="186019" y="98830"/>
                      <a:pt x="186019" y="98830"/>
                    </a:cubicBezTo>
                    <a:cubicBezTo>
                      <a:pt x="150323" y="110206"/>
                      <a:pt x="156748" y="182017"/>
                      <a:pt x="156748" y="182017"/>
                    </a:cubicBezTo>
                    <a:cubicBezTo>
                      <a:pt x="156748" y="182017"/>
                      <a:pt x="156748" y="182017"/>
                      <a:pt x="148182" y="181306"/>
                    </a:cubicBezTo>
                    <a:cubicBezTo>
                      <a:pt x="148182" y="181306"/>
                      <a:pt x="148182" y="177040"/>
                      <a:pt x="136759" y="166375"/>
                    </a:cubicBezTo>
                    <a:cubicBezTo>
                      <a:pt x="131762" y="152866"/>
                      <a:pt x="131762" y="138646"/>
                      <a:pt x="131762" y="123004"/>
                    </a:cubicBezTo>
                    <a:cubicBezTo>
                      <a:pt x="131762" y="55458"/>
                      <a:pt x="183877" y="0"/>
                      <a:pt x="252412" y="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sp>
            <p:nvSpPr>
              <p:cNvPr id="52" name="Freeform 11">
                <a:extLst>
                  <a:ext uri="{FF2B5EF4-FFF2-40B4-BE49-F238E27FC236}">
                    <a16:creationId xmlns:a16="http://schemas.microsoft.com/office/drawing/2014/main" id="{2D2768D7-2908-4879-B879-F375E7F47619}"/>
                  </a:ext>
                </a:extLst>
              </p:cNvPr>
              <p:cNvSpPr>
                <a:spLocks/>
              </p:cNvSpPr>
              <p:nvPr/>
            </p:nvSpPr>
            <p:spPr bwMode="auto">
              <a:xfrm>
                <a:off x="5620327" y="3249613"/>
                <a:ext cx="951344" cy="458787"/>
              </a:xfrm>
              <a:custGeom>
                <a:avLst/>
                <a:gdLst>
                  <a:gd name="connsiteX0" fmla="*/ 660078 w 951344"/>
                  <a:gd name="connsiteY0" fmla="*/ 296862 h 458787"/>
                  <a:gd name="connsiteX1" fmla="*/ 691398 w 951344"/>
                  <a:gd name="connsiteY1" fmla="*/ 313982 h 458787"/>
                  <a:gd name="connsiteX2" fmla="*/ 709193 w 951344"/>
                  <a:gd name="connsiteY2" fmla="*/ 318262 h 458787"/>
                  <a:gd name="connsiteX3" fmla="*/ 731260 w 951344"/>
                  <a:gd name="connsiteY3" fmla="*/ 319689 h 458787"/>
                  <a:gd name="connsiteX4" fmla="*/ 753326 w 951344"/>
                  <a:gd name="connsiteY4" fmla="*/ 318262 h 458787"/>
                  <a:gd name="connsiteX5" fmla="*/ 771121 w 951344"/>
                  <a:gd name="connsiteY5" fmla="*/ 313982 h 458787"/>
                  <a:gd name="connsiteX6" fmla="*/ 803153 w 951344"/>
                  <a:gd name="connsiteY6" fmla="*/ 296862 h 458787"/>
                  <a:gd name="connsiteX7" fmla="*/ 897824 w 951344"/>
                  <a:gd name="connsiteY7" fmla="*/ 313269 h 458787"/>
                  <a:gd name="connsiteX8" fmla="*/ 907790 w 951344"/>
                  <a:gd name="connsiteY8" fmla="*/ 322542 h 458787"/>
                  <a:gd name="connsiteX9" fmla="*/ 916332 w 951344"/>
                  <a:gd name="connsiteY9" fmla="*/ 337522 h 458787"/>
                  <a:gd name="connsiteX10" fmla="*/ 923450 w 951344"/>
                  <a:gd name="connsiteY10" fmla="*/ 353928 h 458787"/>
                  <a:gd name="connsiteX11" fmla="*/ 923450 w 951344"/>
                  <a:gd name="connsiteY11" fmla="*/ 355355 h 458787"/>
                  <a:gd name="connsiteX12" fmla="*/ 934127 w 951344"/>
                  <a:gd name="connsiteY12" fmla="*/ 386741 h 458787"/>
                  <a:gd name="connsiteX13" fmla="*/ 951210 w 951344"/>
                  <a:gd name="connsiteY13" fmla="*/ 451654 h 458787"/>
                  <a:gd name="connsiteX14" fmla="*/ 945516 w 951344"/>
                  <a:gd name="connsiteY14" fmla="*/ 458787 h 458787"/>
                  <a:gd name="connsiteX15" fmla="*/ 517004 w 951344"/>
                  <a:gd name="connsiteY15" fmla="*/ 458787 h 458787"/>
                  <a:gd name="connsiteX16" fmla="*/ 512021 w 951344"/>
                  <a:gd name="connsiteY16" fmla="*/ 451654 h 458787"/>
                  <a:gd name="connsiteX17" fmla="*/ 529104 w 951344"/>
                  <a:gd name="connsiteY17" fmla="*/ 386741 h 458787"/>
                  <a:gd name="connsiteX18" fmla="*/ 539070 w 951344"/>
                  <a:gd name="connsiteY18" fmla="*/ 355355 h 458787"/>
                  <a:gd name="connsiteX19" fmla="*/ 539782 w 951344"/>
                  <a:gd name="connsiteY19" fmla="*/ 353928 h 458787"/>
                  <a:gd name="connsiteX20" fmla="*/ 546188 w 951344"/>
                  <a:gd name="connsiteY20" fmla="*/ 337522 h 458787"/>
                  <a:gd name="connsiteX21" fmla="*/ 554730 w 951344"/>
                  <a:gd name="connsiteY21" fmla="*/ 322542 h 458787"/>
                  <a:gd name="connsiteX22" fmla="*/ 565407 w 951344"/>
                  <a:gd name="connsiteY22" fmla="*/ 313269 h 458787"/>
                  <a:gd name="connsiteX23" fmla="*/ 660078 w 951344"/>
                  <a:gd name="connsiteY23" fmla="*/ 296862 h 458787"/>
                  <a:gd name="connsiteX24" fmla="*/ 148191 w 951344"/>
                  <a:gd name="connsiteY24" fmla="*/ 296862 h 458787"/>
                  <a:gd name="connsiteX25" fmla="*/ 178799 w 951344"/>
                  <a:gd name="connsiteY25" fmla="*/ 313269 h 458787"/>
                  <a:gd name="connsiteX26" fmla="*/ 198018 w 951344"/>
                  <a:gd name="connsiteY26" fmla="*/ 318262 h 458787"/>
                  <a:gd name="connsiteX27" fmla="*/ 220084 w 951344"/>
                  <a:gd name="connsiteY27" fmla="*/ 319689 h 458787"/>
                  <a:gd name="connsiteX28" fmla="*/ 242151 w 951344"/>
                  <a:gd name="connsiteY28" fmla="*/ 318262 h 458787"/>
                  <a:gd name="connsiteX29" fmla="*/ 259946 w 951344"/>
                  <a:gd name="connsiteY29" fmla="*/ 313982 h 458787"/>
                  <a:gd name="connsiteX30" fmla="*/ 291266 w 951344"/>
                  <a:gd name="connsiteY30" fmla="*/ 296862 h 458787"/>
                  <a:gd name="connsiteX31" fmla="*/ 385937 w 951344"/>
                  <a:gd name="connsiteY31" fmla="*/ 313269 h 458787"/>
                  <a:gd name="connsiteX32" fmla="*/ 396614 w 951344"/>
                  <a:gd name="connsiteY32" fmla="*/ 322542 h 458787"/>
                  <a:gd name="connsiteX33" fmla="*/ 405156 w 951344"/>
                  <a:gd name="connsiteY33" fmla="*/ 337522 h 458787"/>
                  <a:gd name="connsiteX34" fmla="*/ 411562 w 951344"/>
                  <a:gd name="connsiteY34" fmla="*/ 353928 h 458787"/>
                  <a:gd name="connsiteX35" fmla="*/ 412274 w 951344"/>
                  <a:gd name="connsiteY35" fmla="*/ 355355 h 458787"/>
                  <a:gd name="connsiteX36" fmla="*/ 422240 w 951344"/>
                  <a:gd name="connsiteY36" fmla="*/ 386741 h 458787"/>
                  <a:gd name="connsiteX37" fmla="*/ 439323 w 951344"/>
                  <a:gd name="connsiteY37" fmla="*/ 451654 h 458787"/>
                  <a:gd name="connsiteX38" fmla="*/ 434340 w 951344"/>
                  <a:gd name="connsiteY38" fmla="*/ 458787 h 458787"/>
                  <a:gd name="connsiteX39" fmla="*/ 5828 w 951344"/>
                  <a:gd name="connsiteY39" fmla="*/ 458787 h 458787"/>
                  <a:gd name="connsiteX40" fmla="*/ 134 w 951344"/>
                  <a:gd name="connsiteY40" fmla="*/ 451654 h 458787"/>
                  <a:gd name="connsiteX41" fmla="*/ 17217 w 951344"/>
                  <a:gd name="connsiteY41" fmla="*/ 386741 h 458787"/>
                  <a:gd name="connsiteX42" fmla="*/ 27894 w 951344"/>
                  <a:gd name="connsiteY42" fmla="*/ 355355 h 458787"/>
                  <a:gd name="connsiteX43" fmla="*/ 27894 w 951344"/>
                  <a:gd name="connsiteY43" fmla="*/ 353928 h 458787"/>
                  <a:gd name="connsiteX44" fmla="*/ 33589 w 951344"/>
                  <a:gd name="connsiteY44" fmla="*/ 341088 h 458787"/>
                  <a:gd name="connsiteX45" fmla="*/ 43554 w 951344"/>
                  <a:gd name="connsiteY45" fmla="*/ 322542 h 458787"/>
                  <a:gd name="connsiteX46" fmla="*/ 53520 w 951344"/>
                  <a:gd name="connsiteY46" fmla="*/ 313269 h 458787"/>
                  <a:gd name="connsiteX47" fmla="*/ 148191 w 951344"/>
                  <a:gd name="connsiteY47" fmla="*/ 296862 h 458787"/>
                  <a:gd name="connsiteX48" fmla="*/ 731260 w 951344"/>
                  <a:gd name="connsiteY48" fmla="*/ 0 h 458787"/>
                  <a:gd name="connsiteX49" fmla="*/ 851910 w 951344"/>
                  <a:gd name="connsiteY49" fmla="*/ 123188 h 458787"/>
                  <a:gd name="connsiteX50" fmla="*/ 849055 w 951344"/>
                  <a:gd name="connsiteY50" fmla="*/ 142414 h 458787"/>
                  <a:gd name="connsiteX51" fmla="*/ 848341 w 951344"/>
                  <a:gd name="connsiteY51" fmla="*/ 143838 h 458787"/>
                  <a:gd name="connsiteX52" fmla="*/ 842629 w 951344"/>
                  <a:gd name="connsiteY52" fmla="*/ 161640 h 458787"/>
                  <a:gd name="connsiteX53" fmla="*/ 842629 w 951344"/>
                  <a:gd name="connsiteY53" fmla="*/ 162352 h 458787"/>
                  <a:gd name="connsiteX54" fmla="*/ 838346 w 951344"/>
                  <a:gd name="connsiteY54" fmla="*/ 171609 h 458787"/>
                  <a:gd name="connsiteX55" fmla="*/ 826210 w 951344"/>
                  <a:gd name="connsiteY55" fmla="*/ 192971 h 458787"/>
                  <a:gd name="connsiteX56" fmla="*/ 806220 w 951344"/>
                  <a:gd name="connsiteY56" fmla="*/ 216470 h 458787"/>
                  <a:gd name="connsiteX57" fmla="*/ 796940 w 951344"/>
                  <a:gd name="connsiteY57" fmla="*/ 238544 h 458787"/>
                  <a:gd name="connsiteX58" fmla="*/ 791228 w 951344"/>
                  <a:gd name="connsiteY58" fmla="*/ 244952 h 458787"/>
                  <a:gd name="connsiteX59" fmla="*/ 770525 w 951344"/>
                  <a:gd name="connsiteY59" fmla="*/ 258482 h 458787"/>
                  <a:gd name="connsiteX60" fmla="*/ 731260 w 951344"/>
                  <a:gd name="connsiteY60" fmla="*/ 269875 h 458787"/>
                  <a:gd name="connsiteX61" fmla="*/ 691995 w 951344"/>
                  <a:gd name="connsiteY61" fmla="*/ 257770 h 458787"/>
                  <a:gd name="connsiteX62" fmla="*/ 671292 w 951344"/>
                  <a:gd name="connsiteY62" fmla="*/ 244240 h 458787"/>
                  <a:gd name="connsiteX63" fmla="*/ 665581 w 951344"/>
                  <a:gd name="connsiteY63" fmla="*/ 238544 h 458787"/>
                  <a:gd name="connsiteX64" fmla="*/ 656300 w 951344"/>
                  <a:gd name="connsiteY64" fmla="*/ 216470 h 458787"/>
                  <a:gd name="connsiteX65" fmla="*/ 637025 w 951344"/>
                  <a:gd name="connsiteY65" fmla="*/ 192971 h 458787"/>
                  <a:gd name="connsiteX66" fmla="*/ 624174 w 951344"/>
                  <a:gd name="connsiteY66" fmla="*/ 171609 h 458787"/>
                  <a:gd name="connsiteX67" fmla="*/ 619177 w 951344"/>
                  <a:gd name="connsiteY67" fmla="*/ 159504 h 458787"/>
                  <a:gd name="connsiteX68" fmla="*/ 619177 w 951344"/>
                  <a:gd name="connsiteY68" fmla="*/ 158080 h 458787"/>
                  <a:gd name="connsiteX69" fmla="*/ 610610 w 951344"/>
                  <a:gd name="connsiteY69" fmla="*/ 123188 h 458787"/>
                  <a:gd name="connsiteX70" fmla="*/ 731260 w 951344"/>
                  <a:gd name="connsiteY70" fmla="*/ 0 h 458787"/>
                  <a:gd name="connsiteX71" fmla="*/ 220085 w 951344"/>
                  <a:gd name="connsiteY71" fmla="*/ 0 h 458787"/>
                  <a:gd name="connsiteX72" fmla="*/ 340735 w 951344"/>
                  <a:gd name="connsiteY72" fmla="*/ 123188 h 458787"/>
                  <a:gd name="connsiteX73" fmla="*/ 331454 w 951344"/>
                  <a:gd name="connsiteY73" fmla="*/ 161640 h 458787"/>
                  <a:gd name="connsiteX74" fmla="*/ 331454 w 951344"/>
                  <a:gd name="connsiteY74" fmla="*/ 162352 h 458787"/>
                  <a:gd name="connsiteX75" fmla="*/ 327171 w 951344"/>
                  <a:gd name="connsiteY75" fmla="*/ 171609 h 458787"/>
                  <a:gd name="connsiteX76" fmla="*/ 315034 w 951344"/>
                  <a:gd name="connsiteY76" fmla="*/ 192971 h 458787"/>
                  <a:gd name="connsiteX77" fmla="*/ 295045 w 951344"/>
                  <a:gd name="connsiteY77" fmla="*/ 216470 h 458787"/>
                  <a:gd name="connsiteX78" fmla="*/ 285764 w 951344"/>
                  <a:gd name="connsiteY78" fmla="*/ 238544 h 458787"/>
                  <a:gd name="connsiteX79" fmla="*/ 279339 w 951344"/>
                  <a:gd name="connsiteY79" fmla="*/ 244952 h 458787"/>
                  <a:gd name="connsiteX80" fmla="*/ 259350 w 951344"/>
                  <a:gd name="connsiteY80" fmla="*/ 258482 h 458787"/>
                  <a:gd name="connsiteX81" fmla="*/ 220085 w 951344"/>
                  <a:gd name="connsiteY81" fmla="*/ 269875 h 458787"/>
                  <a:gd name="connsiteX82" fmla="*/ 180106 w 951344"/>
                  <a:gd name="connsiteY82" fmla="*/ 257770 h 458787"/>
                  <a:gd name="connsiteX83" fmla="*/ 159403 w 951344"/>
                  <a:gd name="connsiteY83" fmla="*/ 244240 h 458787"/>
                  <a:gd name="connsiteX84" fmla="*/ 154405 w 951344"/>
                  <a:gd name="connsiteY84" fmla="*/ 238544 h 458787"/>
                  <a:gd name="connsiteX85" fmla="*/ 145125 w 951344"/>
                  <a:gd name="connsiteY85" fmla="*/ 216470 h 458787"/>
                  <a:gd name="connsiteX86" fmla="*/ 125849 w 951344"/>
                  <a:gd name="connsiteY86" fmla="*/ 192971 h 458787"/>
                  <a:gd name="connsiteX87" fmla="*/ 112999 w 951344"/>
                  <a:gd name="connsiteY87" fmla="*/ 171609 h 458787"/>
                  <a:gd name="connsiteX88" fmla="*/ 108002 w 951344"/>
                  <a:gd name="connsiteY88" fmla="*/ 159504 h 458787"/>
                  <a:gd name="connsiteX89" fmla="*/ 107288 w 951344"/>
                  <a:gd name="connsiteY89" fmla="*/ 158080 h 458787"/>
                  <a:gd name="connsiteX90" fmla="*/ 99435 w 951344"/>
                  <a:gd name="connsiteY90" fmla="*/ 123188 h 458787"/>
                  <a:gd name="connsiteX91" fmla="*/ 220085 w 951344"/>
                  <a:gd name="connsiteY91" fmla="*/ 0 h 458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Lst>
                <a:rect l="l" t="t" r="r" b="b"/>
                <a:pathLst>
                  <a:path w="951344" h="458787">
                    <a:moveTo>
                      <a:pt x="660078" y="296862"/>
                    </a:moveTo>
                    <a:cubicBezTo>
                      <a:pt x="660078" y="296862"/>
                      <a:pt x="670756" y="306849"/>
                      <a:pt x="691398" y="313982"/>
                    </a:cubicBezTo>
                    <a:cubicBezTo>
                      <a:pt x="696381" y="315409"/>
                      <a:pt x="702787" y="316835"/>
                      <a:pt x="709193" y="318262"/>
                    </a:cubicBezTo>
                    <a:cubicBezTo>
                      <a:pt x="716312" y="318975"/>
                      <a:pt x="723430" y="319689"/>
                      <a:pt x="731260" y="319689"/>
                    </a:cubicBezTo>
                    <a:cubicBezTo>
                      <a:pt x="739090" y="319689"/>
                      <a:pt x="746920" y="318975"/>
                      <a:pt x="753326" y="318262"/>
                    </a:cubicBezTo>
                    <a:cubicBezTo>
                      <a:pt x="759732" y="316835"/>
                      <a:pt x="766139" y="315409"/>
                      <a:pt x="771121" y="313982"/>
                    </a:cubicBezTo>
                    <a:cubicBezTo>
                      <a:pt x="792476" y="306849"/>
                      <a:pt x="803153" y="296862"/>
                      <a:pt x="803153" y="296862"/>
                    </a:cubicBezTo>
                    <a:cubicBezTo>
                      <a:pt x="803153" y="296862"/>
                      <a:pt x="864369" y="297575"/>
                      <a:pt x="897824" y="313269"/>
                    </a:cubicBezTo>
                    <a:cubicBezTo>
                      <a:pt x="901383" y="314695"/>
                      <a:pt x="904231" y="318262"/>
                      <a:pt x="907790" y="322542"/>
                    </a:cubicBezTo>
                    <a:cubicBezTo>
                      <a:pt x="910637" y="326822"/>
                      <a:pt x="913484" y="331815"/>
                      <a:pt x="916332" y="337522"/>
                    </a:cubicBezTo>
                    <a:cubicBezTo>
                      <a:pt x="918467" y="342515"/>
                      <a:pt x="921314" y="348222"/>
                      <a:pt x="923450" y="353928"/>
                    </a:cubicBezTo>
                    <a:cubicBezTo>
                      <a:pt x="923450" y="354642"/>
                      <a:pt x="923450" y="355355"/>
                      <a:pt x="923450" y="355355"/>
                    </a:cubicBezTo>
                    <a:cubicBezTo>
                      <a:pt x="927721" y="365341"/>
                      <a:pt x="930568" y="376041"/>
                      <a:pt x="934127" y="386741"/>
                    </a:cubicBezTo>
                    <a:cubicBezTo>
                      <a:pt x="941957" y="415274"/>
                      <a:pt x="947651" y="443094"/>
                      <a:pt x="951210" y="451654"/>
                    </a:cubicBezTo>
                    <a:cubicBezTo>
                      <a:pt x="951922" y="455221"/>
                      <a:pt x="949787" y="458787"/>
                      <a:pt x="945516" y="458787"/>
                    </a:cubicBezTo>
                    <a:cubicBezTo>
                      <a:pt x="945516" y="458787"/>
                      <a:pt x="945516" y="458787"/>
                      <a:pt x="517004" y="458787"/>
                    </a:cubicBezTo>
                    <a:cubicBezTo>
                      <a:pt x="513445" y="458787"/>
                      <a:pt x="510597" y="455221"/>
                      <a:pt x="512021" y="451654"/>
                    </a:cubicBezTo>
                    <a:cubicBezTo>
                      <a:pt x="514868" y="443094"/>
                      <a:pt x="520563" y="415274"/>
                      <a:pt x="529104" y="386741"/>
                    </a:cubicBezTo>
                    <a:cubicBezTo>
                      <a:pt x="531952" y="376041"/>
                      <a:pt x="535511" y="365341"/>
                      <a:pt x="539070" y="355355"/>
                    </a:cubicBezTo>
                    <a:cubicBezTo>
                      <a:pt x="539070" y="355355"/>
                      <a:pt x="539070" y="354642"/>
                      <a:pt x="539782" y="353928"/>
                    </a:cubicBezTo>
                    <a:cubicBezTo>
                      <a:pt x="541917" y="348222"/>
                      <a:pt x="544053" y="342515"/>
                      <a:pt x="546188" y="337522"/>
                    </a:cubicBezTo>
                    <a:cubicBezTo>
                      <a:pt x="549035" y="331815"/>
                      <a:pt x="551882" y="326822"/>
                      <a:pt x="554730" y="322542"/>
                    </a:cubicBezTo>
                    <a:cubicBezTo>
                      <a:pt x="558289" y="318262"/>
                      <a:pt x="561848" y="314695"/>
                      <a:pt x="565407" y="313269"/>
                    </a:cubicBezTo>
                    <a:cubicBezTo>
                      <a:pt x="598150" y="297575"/>
                      <a:pt x="660078" y="296862"/>
                      <a:pt x="660078" y="296862"/>
                    </a:cubicBezTo>
                    <a:close/>
                    <a:moveTo>
                      <a:pt x="148191" y="296862"/>
                    </a:moveTo>
                    <a:cubicBezTo>
                      <a:pt x="148191" y="296862"/>
                      <a:pt x="158868" y="306849"/>
                      <a:pt x="178799" y="313269"/>
                    </a:cubicBezTo>
                    <a:cubicBezTo>
                      <a:pt x="184494" y="315409"/>
                      <a:pt x="190900" y="316835"/>
                      <a:pt x="198018" y="318262"/>
                    </a:cubicBezTo>
                    <a:cubicBezTo>
                      <a:pt x="204424" y="318975"/>
                      <a:pt x="212254" y="319689"/>
                      <a:pt x="220084" y="319689"/>
                    </a:cubicBezTo>
                    <a:cubicBezTo>
                      <a:pt x="227914" y="319689"/>
                      <a:pt x="235032" y="318975"/>
                      <a:pt x="242151" y="318262"/>
                    </a:cubicBezTo>
                    <a:cubicBezTo>
                      <a:pt x="248557" y="316835"/>
                      <a:pt x="254963" y="315409"/>
                      <a:pt x="259946" y="313982"/>
                    </a:cubicBezTo>
                    <a:cubicBezTo>
                      <a:pt x="280588" y="306849"/>
                      <a:pt x="291266" y="296862"/>
                      <a:pt x="291266" y="296862"/>
                    </a:cubicBezTo>
                    <a:cubicBezTo>
                      <a:pt x="291266" y="296862"/>
                      <a:pt x="353194" y="297575"/>
                      <a:pt x="385937" y="313269"/>
                    </a:cubicBezTo>
                    <a:cubicBezTo>
                      <a:pt x="389496" y="314695"/>
                      <a:pt x="393055" y="318262"/>
                      <a:pt x="396614" y="322542"/>
                    </a:cubicBezTo>
                    <a:cubicBezTo>
                      <a:pt x="399462" y="326822"/>
                      <a:pt x="402309" y="331815"/>
                      <a:pt x="405156" y="337522"/>
                    </a:cubicBezTo>
                    <a:cubicBezTo>
                      <a:pt x="407291" y="342515"/>
                      <a:pt x="409427" y="348222"/>
                      <a:pt x="411562" y="353928"/>
                    </a:cubicBezTo>
                    <a:cubicBezTo>
                      <a:pt x="412274" y="354642"/>
                      <a:pt x="412274" y="355355"/>
                      <a:pt x="412274" y="355355"/>
                    </a:cubicBezTo>
                    <a:cubicBezTo>
                      <a:pt x="415833" y="365341"/>
                      <a:pt x="419392" y="376041"/>
                      <a:pt x="422240" y="386741"/>
                    </a:cubicBezTo>
                    <a:cubicBezTo>
                      <a:pt x="430781" y="415274"/>
                      <a:pt x="436476" y="443094"/>
                      <a:pt x="439323" y="451654"/>
                    </a:cubicBezTo>
                    <a:cubicBezTo>
                      <a:pt x="440747" y="455221"/>
                      <a:pt x="437900" y="458787"/>
                      <a:pt x="434340" y="458787"/>
                    </a:cubicBezTo>
                    <a:cubicBezTo>
                      <a:pt x="434340" y="458787"/>
                      <a:pt x="434340" y="458787"/>
                      <a:pt x="5828" y="458787"/>
                    </a:cubicBezTo>
                    <a:cubicBezTo>
                      <a:pt x="1557" y="458787"/>
                      <a:pt x="-578" y="455221"/>
                      <a:pt x="134" y="451654"/>
                    </a:cubicBezTo>
                    <a:cubicBezTo>
                      <a:pt x="3693" y="443094"/>
                      <a:pt x="9387" y="415274"/>
                      <a:pt x="17217" y="386741"/>
                    </a:cubicBezTo>
                    <a:cubicBezTo>
                      <a:pt x="20776" y="376041"/>
                      <a:pt x="23623" y="365341"/>
                      <a:pt x="27894" y="355355"/>
                    </a:cubicBezTo>
                    <a:cubicBezTo>
                      <a:pt x="27894" y="355355"/>
                      <a:pt x="27894" y="354642"/>
                      <a:pt x="27894" y="353928"/>
                    </a:cubicBezTo>
                    <a:cubicBezTo>
                      <a:pt x="30030" y="349648"/>
                      <a:pt x="31453" y="345368"/>
                      <a:pt x="33589" y="341088"/>
                    </a:cubicBezTo>
                    <a:cubicBezTo>
                      <a:pt x="36436" y="333955"/>
                      <a:pt x="39995" y="327535"/>
                      <a:pt x="43554" y="322542"/>
                    </a:cubicBezTo>
                    <a:cubicBezTo>
                      <a:pt x="47113" y="318262"/>
                      <a:pt x="49961" y="314695"/>
                      <a:pt x="53520" y="313269"/>
                    </a:cubicBezTo>
                    <a:cubicBezTo>
                      <a:pt x="86975" y="297575"/>
                      <a:pt x="148191" y="296862"/>
                      <a:pt x="148191" y="296862"/>
                    </a:cubicBezTo>
                    <a:close/>
                    <a:moveTo>
                      <a:pt x="731260" y="0"/>
                    </a:moveTo>
                    <a:cubicBezTo>
                      <a:pt x="799795" y="0"/>
                      <a:pt x="851910" y="55541"/>
                      <a:pt x="851910" y="123188"/>
                    </a:cubicBezTo>
                    <a:cubicBezTo>
                      <a:pt x="851910" y="129597"/>
                      <a:pt x="850482" y="136005"/>
                      <a:pt x="849055" y="142414"/>
                    </a:cubicBezTo>
                    <a:cubicBezTo>
                      <a:pt x="849055" y="143126"/>
                      <a:pt x="848341" y="143126"/>
                      <a:pt x="848341" y="143838"/>
                    </a:cubicBezTo>
                    <a:cubicBezTo>
                      <a:pt x="846913" y="150247"/>
                      <a:pt x="844771" y="155943"/>
                      <a:pt x="842629" y="161640"/>
                    </a:cubicBezTo>
                    <a:cubicBezTo>
                      <a:pt x="842629" y="161640"/>
                      <a:pt x="842629" y="161640"/>
                      <a:pt x="842629" y="162352"/>
                    </a:cubicBezTo>
                    <a:cubicBezTo>
                      <a:pt x="842629" y="163776"/>
                      <a:pt x="841202" y="167337"/>
                      <a:pt x="838346" y="171609"/>
                    </a:cubicBezTo>
                    <a:cubicBezTo>
                      <a:pt x="835490" y="178018"/>
                      <a:pt x="831207" y="185850"/>
                      <a:pt x="826210" y="192971"/>
                    </a:cubicBezTo>
                    <a:cubicBezTo>
                      <a:pt x="819785" y="202940"/>
                      <a:pt x="811932" y="212197"/>
                      <a:pt x="806220" y="216470"/>
                    </a:cubicBezTo>
                    <a:cubicBezTo>
                      <a:pt x="799081" y="234983"/>
                      <a:pt x="803365" y="227863"/>
                      <a:pt x="796940" y="238544"/>
                    </a:cubicBezTo>
                    <a:cubicBezTo>
                      <a:pt x="795512" y="240680"/>
                      <a:pt x="793370" y="242816"/>
                      <a:pt x="791228" y="244952"/>
                    </a:cubicBezTo>
                    <a:cubicBezTo>
                      <a:pt x="786231" y="249225"/>
                      <a:pt x="779092" y="254209"/>
                      <a:pt x="770525" y="258482"/>
                    </a:cubicBezTo>
                    <a:cubicBezTo>
                      <a:pt x="757675" y="264890"/>
                      <a:pt x="742683" y="269875"/>
                      <a:pt x="731260" y="269875"/>
                    </a:cubicBezTo>
                    <a:cubicBezTo>
                      <a:pt x="719838" y="269875"/>
                      <a:pt x="704846" y="264178"/>
                      <a:pt x="691995" y="257770"/>
                    </a:cubicBezTo>
                    <a:cubicBezTo>
                      <a:pt x="683429" y="253497"/>
                      <a:pt x="676290" y="248513"/>
                      <a:pt x="671292" y="244240"/>
                    </a:cubicBezTo>
                    <a:cubicBezTo>
                      <a:pt x="669150" y="242104"/>
                      <a:pt x="667009" y="239968"/>
                      <a:pt x="665581" y="238544"/>
                    </a:cubicBezTo>
                    <a:cubicBezTo>
                      <a:pt x="659870" y="229999"/>
                      <a:pt x="663439" y="234983"/>
                      <a:pt x="656300" y="216470"/>
                    </a:cubicBezTo>
                    <a:cubicBezTo>
                      <a:pt x="652017" y="213621"/>
                      <a:pt x="644164" y="203652"/>
                      <a:pt x="637025" y="192971"/>
                    </a:cubicBezTo>
                    <a:cubicBezTo>
                      <a:pt x="632027" y="185850"/>
                      <a:pt x="627744" y="178730"/>
                      <a:pt x="624174" y="171609"/>
                    </a:cubicBezTo>
                    <a:cubicBezTo>
                      <a:pt x="621319" y="166625"/>
                      <a:pt x="619177" y="162352"/>
                      <a:pt x="619177" y="159504"/>
                    </a:cubicBezTo>
                    <a:cubicBezTo>
                      <a:pt x="619177" y="158792"/>
                      <a:pt x="619177" y="158792"/>
                      <a:pt x="619177" y="158080"/>
                    </a:cubicBezTo>
                    <a:cubicBezTo>
                      <a:pt x="616321" y="147399"/>
                      <a:pt x="610610" y="135293"/>
                      <a:pt x="610610" y="123188"/>
                    </a:cubicBezTo>
                    <a:cubicBezTo>
                      <a:pt x="610610" y="55541"/>
                      <a:pt x="663439" y="0"/>
                      <a:pt x="731260" y="0"/>
                    </a:cubicBezTo>
                    <a:close/>
                    <a:moveTo>
                      <a:pt x="220085" y="0"/>
                    </a:moveTo>
                    <a:cubicBezTo>
                      <a:pt x="287906" y="0"/>
                      <a:pt x="340735" y="55541"/>
                      <a:pt x="340735" y="123188"/>
                    </a:cubicBezTo>
                    <a:cubicBezTo>
                      <a:pt x="340735" y="136718"/>
                      <a:pt x="335024" y="149535"/>
                      <a:pt x="331454" y="161640"/>
                    </a:cubicBezTo>
                    <a:cubicBezTo>
                      <a:pt x="331454" y="161640"/>
                      <a:pt x="331454" y="161640"/>
                      <a:pt x="331454" y="162352"/>
                    </a:cubicBezTo>
                    <a:cubicBezTo>
                      <a:pt x="331454" y="163776"/>
                      <a:pt x="330026" y="167337"/>
                      <a:pt x="327171" y="171609"/>
                    </a:cubicBezTo>
                    <a:cubicBezTo>
                      <a:pt x="324315" y="178018"/>
                      <a:pt x="320032" y="185850"/>
                      <a:pt x="315034" y="192971"/>
                    </a:cubicBezTo>
                    <a:cubicBezTo>
                      <a:pt x="307895" y="202940"/>
                      <a:pt x="300756" y="212197"/>
                      <a:pt x="295045" y="216470"/>
                    </a:cubicBezTo>
                    <a:cubicBezTo>
                      <a:pt x="287192" y="234983"/>
                      <a:pt x="291475" y="227863"/>
                      <a:pt x="285764" y="238544"/>
                    </a:cubicBezTo>
                    <a:cubicBezTo>
                      <a:pt x="284336" y="240680"/>
                      <a:pt x="282195" y="242816"/>
                      <a:pt x="279339" y="244952"/>
                    </a:cubicBezTo>
                    <a:cubicBezTo>
                      <a:pt x="274342" y="249225"/>
                      <a:pt x="267203" y="254209"/>
                      <a:pt x="259350" y="258482"/>
                    </a:cubicBezTo>
                    <a:cubicBezTo>
                      <a:pt x="246499" y="264890"/>
                      <a:pt x="231507" y="269875"/>
                      <a:pt x="220085" y="269875"/>
                    </a:cubicBezTo>
                    <a:cubicBezTo>
                      <a:pt x="207948" y="269875"/>
                      <a:pt x="192956" y="264178"/>
                      <a:pt x="180106" y="257770"/>
                    </a:cubicBezTo>
                    <a:cubicBezTo>
                      <a:pt x="172253" y="253497"/>
                      <a:pt x="164400" y="248513"/>
                      <a:pt x="159403" y="244240"/>
                    </a:cubicBezTo>
                    <a:cubicBezTo>
                      <a:pt x="157261" y="242104"/>
                      <a:pt x="155833" y="239968"/>
                      <a:pt x="154405" y="238544"/>
                    </a:cubicBezTo>
                    <a:cubicBezTo>
                      <a:pt x="148694" y="229999"/>
                      <a:pt x="152264" y="234983"/>
                      <a:pt x="145125" y="216470"/>
                    </a:cubicBezTo>
                    <a:cubicBezTo>
                      <a:pt x="140841" y="213621"/>
                      <a:pt x="132988" y="203652"/>
                      <a:pt x="125849" y="192971"/>
                    </a:cubicBezTo>
                    <a:cubicBezTo>
                      <a:pt x="120852" y="185850"/>
                      <a:pt x="115855" y="178730"/>
                      <a:pt x="112999" y="171609"/>
                    </a:cubicBezTo>
                    <a:cubicBezTo>
                      <a:pt x="110143" y="166625"/>
                      <a:pt x="108002" y="162352"/>
                      <a:pt x="108002" y="159504"/>
                    </a:cubicBezTo>
                    <a:cubicBezTo>
                      <a:pt x="107288" y="158792"/>
                      <a:pt x="108002" y="158792"/>
                      <a:pt x="107288" y="158080"/>
                    </a:cubicBezTo>
                    <a:cubicBezTo>
                      <a:pt x="105146" y="147399"/>
                      <a:pt x="99435" y="135293"/>
                      <a:pt x="99435" y="123188"/>
                    </a:cubicBezTo>
                    <a:cubicBezTo>
                      <a:pt x="99435" y="55541"/>
                      <a:pt x="151550" y="0"/>
                      <a:pt x="220085" y="0"/>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grpSp>
      </p:grpSp>
      <p:grpSp>
        <p:nvGrpSpPr>
          <p:cNvPr id="53" name="bcgIcons_MagnifyingGlassSearch">
            <a:extLst>
              <a:ext uri="{FF2B5EF4-FFF2-40B4-BE49-F238E27FC236}">
                <a16:creationId xmlns:a16="http://schemas.microsoft.com/office/drawing/2014/main" id="{484EC343-180F-4A6E-8897-8051209C4A9C}"/>
              </a:ext>
            </a:extLst>
          </p:cNvPr>
          <p:cNvGrpSpPr>
            <a:grpSpLocks noChangeAspect="1"/>
          </p:cNvGrpSpPr>
          <p:nvPr/>
        </p:nvGrpSpPr>
        <p:grpSpPr bwMode="auto">
          <a:xfrm>
            <a:off x="7878915" y="1645797"/>
            <a:ext cx="666516" cy="667134"/>
            <a:chOff x="1682" y="0"/>
            <a:chExt cx="4316" cy="4320"/>
          </a:xfrm>
        </p:grpSpPr>
        <p:sp>
          <p:nvSpPr>
            <p:cNvPr id="54" name="AutoShape 8">
              <a:extLst>
                <a:ext uri="{FF2B5EF4-FFF2-40B4-BE49-F238E27FC236}">
                  <a16:creationId xmlns:a16="http://schemas.microsoft.com/office/drawing/2014/main" id="{BD8F4287-DBCF-4D85-9FE0-6F6094F980BD}"/>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sp>
          <p:nvSpPr>
            <p:cNvPr id="55" name="Freeform 10">
              <a:extLst>
                <a:ext uri="{FF2B5EF4-FFF2-40B4-BE49-F238E27FC236}">
                  <a16:creationId xmlns:a16="http://schemas.microsoft.com/office/drawing/2014/main" id="{6021D633-EA51-44D0-81D4-6360E70C6955}"/>
                </a:ext>
              </a:extLst>
            </p:cNvPr>
            <p:cNvSpPr>
              <a:spLocks noEditPoints="1"/>
            </p:cNvSpPr>
            <p:nvPr/>
          </p:nvSpPr>
          <p:spPr bwMode="auto">
            <a:xfrm>
              <a:off x="3280" y="703"/>
              <a:ext cx="1821" cy="1802"/>
            </a:xfrm>
            <a:custGeom>
              <a:avLst/>
              <a:gdLst>
                <a:gd name="T0" fmla="*/ 748 w 972"/>
                <a:gd name="T1" fmla="*/ 142 h 961"/>
                <a:gd name="T2" fmla="*/ 145 w 972"/>
                <a:gd name="T3" fmla="*/ 223 h 961"/>
                <a:gd name="T4" fmla="*/ 225 w 972"/>
                <a:gd name="T5" fmla="*/ 818 h 961"/>
                <a:gd name="T6" fmla="*/ 827 w 972"/>
                <a:gd name="T7" fmla="*/ 738 h 961"/>
                <a:gd name="T8" fmla="*/ 748 w 972"/>
                <a:gd name="T9" fmla="*/ 142 h 961"/>
                <a:gd name="T10" fmla="*/ 777 w 972"/>
                <a:gd name="T11" fmla="*/ 700 h 961"/>
                <a:gd name="T12" fmla="*/ 701 w 972"/>
                <a:gd name="T13" fmla="*/ 774 h 961"/>
                <a:gd name="T14" fmla="*/ 688 w 972"/>
                <a:gd name="T15" fmla="*/ 778 h 961"/>
                <a:gd name="T16" fmla="*/ 670 w 972"/>
                <a:gd name="T17" fmla="*/ 769 h 961"/>
                <a:gd name="T18" fmla="*/ 675 w 972"/>
                <a:gd name="T19" fmla="*/ 738 h 961"/>
                <a:gd name="T20" fmla="*/ 742 w 972"/>
                <a:gd name="T21" fmla="*/ 673 h 961"/>
                <a:gd name="T22" fmla="*/ 806 w 972"/>
                <a:gd name="T23" fmla="*/ 438 h 961"/>
                <a:gd name="T24" fmla="*/ 683 w 972"/>
                <a:gd name="T25" fmla="*/ 227 h 961"/>
                <a:gd name="T26" fmla="*/ 641 w 972"/>
                <a:gd name="T27" fmla="*/ 200 h 961"/>
                <a:gd name="T28" fmla="*/ 632 w 972"/>
                <a:gd name="T29" fmla="*/ 170 h 961"/>
                <a:gd name="T30" fmla="*/ 661 w 972"/>
                <a:gd name="T31" fmla="*/ 161 h 961"/>
                <a:gd name="T32" fmla="*/ 709 w 972"/>
                <a:gd name="T33" fmla="*/ 192 h 961"/>
                <a:gd name="T34" fmla="*/ 850 w 972"/>
                <a:gd name="T35" fmla="*/ 432 h 961"/>
                <a:gd name="T36" fmla="*/ 777 w 972"/>
                <a:gd name="T37" fmla="*/ 70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72" h="961">
                  <a:moveTo>
                    <a:pt x="748" y="142"/>
                  </a:moveTo>
                  <a:cubicBezTo>
                    <a:pt x="560" y="0"/>
                    <a:pt x="290" y="36"/>
                    <a:pt x="145" y="223"/>
                  </a:cubicBezTo>
                  <a:cubicBezTo>
                    <a:pt x="0" y="409"/>
                    <a:pt x="35" y="676"/>
                    <a:pt x="225" y="818"/>
                  </a:cubicBezTo>
                  <a:cubicBezTo>
                    <a:pt x="413" y="961"/>
                    <a:pt x="683" y="925"/>
                    <a:pt x="827" y="738"/>
                  </a:cubicBezTo>
                  <a:cubicBezTo>
                    <a:pt x="972" y="551"/>
                    <a:pt x="936" y="285"/>
                    <a:pt x="748" y="142"/>
                  </a:cubicBezTo>
                  <a:close/>
                  <a:moveTo>
                    <a:pt x="777" y="700"/>
                  </a:moveTo>
                  <a:cubicBezTo>
                    <a:pt x="755" y="729"/>
                    <a:pt x="730" y="753"/>
                    <a:pt x="701" y="774"/>
                  </a:cubicBezTo>
                  <a:cubicBezTo>
                    <a:pt x="697" y="777"/>
                    <a:pt x="692" y="778"/>
                    <a:pt x="688" y="778"/>
                  </a:cubicBezTo>
                  <a:cubicBezTo>
                    <a:pt x="681" y="778"/>
                    <a:pt x="674" y="775"/>
                    <a:pt x="670" y="769"/>
                  </a:cubicBezTo>
                  <a:cubicBezTo>
                    <a:pt x="663" y="759"/>
                    <a:pt x="665" y="746"/>
                    <a:pt x="675" y="738"/>
                  </a:cubicBezTo>
                  <a:cubicBezTo>
                    <a:pt x="700" y="720"/>
                    <a:pt x="723" y="698"/>
                    <a:pt x="742" y="673"/>
                  </a:cubicBezTo>
                  <a:cubicBezTo>
                    <a:pt x="795" y="606"/>
                    <a:pt x="817" y="522"/>
                    <a:pt x="806" y="438"/>
                  </a:cubicBezTo>
                  <a:cubicBezTo>
                    <a:pt x="795" y="353"/>
                    <a:pt x="751" y="279"/>
                    <a:pt x="683" y="227"/>
                  </a:cubicBezTo>
                  <a:cubicBezTo>
                    <a:pt x="669" y="217"/>
                    <a:pt x="655" y="208"/>
                    <a:pt x="641" y="200"/>
                  </a:cubicBezTo>
                  <a:cubicBezTo>
                    <a:pt x="630" y="194"/>
                    <a:pt x="626" y="181"/>
                    <a:pt x="632" y="170"/>
                  </a:cubicBezTo>
                  <a:cubicBezTo>
                    <a:pt x="637" y="159"/>
                    <a:pt x="651" y="155"/>
                    <a:pt x="661" y="161"/>
                  </a:cubicBezTo>
                  <a:cubicBezTo>
                    <a:pt x="678" y="170"/>
                    <a:pt x="694" y="180"/>
                    <a:pt x="709" y="192"/>
                  </a:cubicBezTo>
                  <a:cubicBezTo>
                    <a:pt x="787" y="251"/>
                    <a:pt x="837" y="336"/>
                    <a:pt x="850" y="432"/>
                  </a:cubicBezTo>
                  <a:cubicBezTo>
                    <a:pt x="862" y="528"/>
                    <a:pt x="837" y="623"/>
                    <a:pt x="777" y="70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sp>
          <p:nvSpPr>
            <p:cNvPr id="56" name="Freeform 11">
              <a:extLst>
                <a:ext uri="{FF2B5EF4-FFF2-40B4-BE49-F238E27FC236}">
                  <a16:creationId xmlns:a16="http://schemas.microsoft.com/office/drawing/2014/main" id="{D7691F6A-DF85-48B3-B7F6-651425F285AB}"/>
                </a:ext>
              </a:extLst>
            </p:cNvPr>
            <p:cNvSpPr>
              <a:spLocks noEditPoints="1"/>
            </p:cNvSpPr>
            <p:nvPr/>
          </p:nvSpPr>
          <p:spPr bwMode="auto">
            <a:xfrm>
              <a:off x="2422" y="465"/>
              <a:ext cx="2904" cy="3306"/>
            </a:xfrm>
            <a:custGeom>
              <a:avLst/>
              <a:gdLst>
                <a:gd name="T0" fmla="*/ 1270 w 1550"/>
                <a:gd name="T1" fmla="*/ 179 h 1763"/>
                <a:gd name="T2" fmla="*/ 517 w 1550"/>
                <a:gd name="T3" fmla="*/ 280 h 1763"/>
                <a:gd name="T4" fmla="*/ 545 w 1550"/>
                <a:gd name="T5" fmla="*/ 965 h 1763"/>
                <a:gd name="T6" fmla="*/ 437 w 1550"/>
                <a:gd name="T7" fmla="*/ 1107 h 1763"/>
                <a:gd name="T8" fmla="*/ 587 w 1550"/>
                <a:gd name="T9" fmla="*/ 1222 h 1763"/>
                <a:gd name="T10" fmla="*/ 694 w 1550"/>
                <a:gd name="T11" fmla="*/ 1082 h 1763"/>
                <a:gd name="T12" fmla="*/ 1370 w 1550"/>
                <a:gd name="T13" fmla="*/ 933 h 1763"/>
                <a:gd name="T14" fmla="*/ 1270 w 1550"/>
                <a:gd name="T15" fmla="*/ 179 h 1763"/>
                <a:gd name="T16" fmla="*/ 1317 w 1550"/>
                <a:gd name="T17" fmla="*/ 892 h 1763"/>
                <a:gd name="T18" fmla="*/ 701 w 1550"/>
                <a:gd name="T19" fmla="*/ 1009 h 1763"/>
                <a:gd name="T20" fmla="*/ 658 w 1550"/>
                <a:gd name="T21" fmla="*/ 980 h 1763"/>
                <a:gd name="T22" fmla="*/ 614 w 1550"/>
                <a:gd name="T23" fmla="*/ 941 h 1763"/>
                <a:gd name="T24" fmla="*/ 570 w 1550"/>
                <a:gd name="T25" fmla="*/ 320 h 1763"/>
                <a:gd name="T26" fmla="*/ 1229 w 1550"/>
                <a:gd name="T27" fmla="*/ 233 h 1763"/>
                <a:gd name="T28" fmla="*/ 1317 w 1550"/>
                <a:gd name="T29" fmla="*/ 892 h 1763"/>
                <a:gd name="T30" fmla="*/ 181 w 1550"/>
                <a:gd name="T31" fmla="*/ 1763 h 1763"/>
                <a:gd name="T32" fmla="*/ 162 w 1550"/>
                <a:gd name="T33" fmla="*/ 1761 h 1763"/>
                <a:gd name="T34" fmla="*/ 83 w 1550"/>
                <a:gd name="T35" fmla="*/ 1724 h 1763"/>
                <a:gd name="T36" fmla="*/ 27 w 1550"/>
                <a:gd name="T37" fmla="*/ 1584 h 1763"/>
                <a:gd name="T38" fmla="*/ 367 w 1550"/>
                <a:gd name="T39" fmla="*/ 1136 h 1763"/>
                <a:gd name="T40" fmla="*/ 382 w 1550"/>
                <a:gd name="T41" fmla="*/ 1128 h 1763"/>
                <a:gd name="T42" fmla="*/ 398 w 1550"/>
                <a:gd name="T43" fmla="*/ 1132 h 1763"/>
                <a:gd name="T44" fmla="*/ 568 w 1550"/>
                <a:gd name="T45" fmla="*/ 1263 h 1763"/>
                <a:gd name="T46" fmla="*/ 572 w 1550"/>
                <a:gd name="T47" fmla="*/ 1294 h 1763"/>
                <a:gd name="T48" fmla="*/ 233 w 1550"/>
                <a:gd name="T49" fmla="*/ 1740 h 1763"/>
                <a:gd name="T50" fmla="*/ 181 w 1550"/>
                <a:gd name="T51" fmla="*/ 1763 h 1763"/>
                <a:gd name="T52" fmla="*/ 389 w 1550"/>
                <a:gd name="T53" fmla="*/ 1181 h 1763"/>
                <a:gd name="T54" fmla="*/ 62 w 1550"/>
                <a:gd name="T55" fmla="*/ 1610 h 1763"/>
                <a:gd name="T56" fmla="*/ 109 w 1550"/>
                <a:gd name="T57" fmla="*/ 1689 h 1763"/>
                <a:gd name="T58" fmla="*/ 170 w 1550"/>
                <a:gd name="T59" fmla="*/ 1718 h 1763"/>
                <a:gd name="T60" fmla="*/ 198 w 1550"/>
                <a:gd name="T61" fmla="*/ 1714 h 1763"/>
                <a:gd name="T62" fmla="*/ 524 w 1550"/>
                <a:gd name="T63" fmla="*/ 1284 h 1763"/>
                <a:gd name="T64" fmla="*/ 389 w 1550"/>
                <a:gd name="T65" fmla="*/ 1181 h 17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50" h="1763">
                  <a:moveTo>
                    <a:pt x="1270" y="179"/>
                  </a:moveTo>
                  <a:cubicBezTo>
                    <a:pt x="1034" y="0"/>
                    <a:pt x="697" y="45"/>
                    <a:pt x="517" y="280"/>
                  </a:cubicBezTo>
                  <a:cubicBezTo>
                    <a:pt x="358" y="488"/>
                    <a:pt x="375" y="777"/>
                    <a:pt x="545" y="965"/>
                  </a:cubicBezTo>
                  <a:cubicBezTo>
                    <a:pt x="466" y="1068"/>
                    <a:pt x="444" y="1098"/>
                    <a:pt x="437" y="1107"/>
                  </a:cubicBezTo>
                  <a:cubicBezTo>
                    <a:pt x="587" y="1222"/>
                    <a:pt x="587" y="1222"/>
                    <a:pt x="587" y="1222"/>
                  </a:cubicBezTo>
                  <a:cubicBezTo>
                    <a:pt x="694" y="1082"/>
                    <a:pt x="694" y="1082"/>
                    <a:pt x="694" y="1082"/>
                  </a:cubicBezTo>
                  <a:cubicBezTo>
                    <a:pt x="921" y="1201"/>
                    <a:pt x="1209" y="1143"/>
                    <a:pt x="1370" y="933"/>
                  </a:cubicBezTo>
                  <a:cubicBezTo>
                    <a:pt x="1550" y="697"/>
                    <a:pt x="1505" y="360"/>
                    <a:pt x="1270" y="179"/>
                  </a:cubicBezTo>
                  <a:close/>
                  <a:moveTo>
                    <a:pt x="1317" y="892"/>
                  </a:moveTo>
                  <a:cubicBezTo>
                    <a:pt x="1170" y="1084"/>
                    <a:pt x="903" y="1131"/>
                    <a:pt x="701" y="1009"/>
                  </a:cubicBezTo>
                  <a:cubicBezTo>
                    <a:pt x="686" y="1000"/>
                    <a:pt x="672" y="990"/>
                    <a:pt x="658" y="980"/>
                  </a:cubicBezTo>
                  <a:cubicBezTo>
                    <a:pt x="643" y="968"/>
                    <a:pt x="628" y="955"/>
                    <a:pt x="614" y="941"/>
                  </a:cubicBezTo>
                  <a:cubicBezTo>
                    <a:pt x="447" y="778"/>
                    <a:pt x="425" y="511"/>
                    <a:pt x="570" y="320"/>
                  </a:cubicBezTo>
                  <a:cubicBezTo>
                    <a:pt x="728" y="114"/>
                    <a:pt x="1023" y="75"/>
                    <a:pt x="1229" y="233"/>
                  </a:cubicBezTo>
                  <a:cubicBezTo>
                    <a:pt x="1435" y="390"/>
                    <a:pt x="1474" y="686"/>
                    <a:pt x="1317" y="892"/>
                  </a:cubicBezTo>
                  <a:close/>
                  <a:moveTo>
                    <a:pt x="181" y="1763"/>
                  </a:moveTo>
                  <a:cubicBezTo>
                    <a:pt x="175" y="1763"/>
                    <a:pt x="169" y="1762"/>
                    <a:pt x="162" y="1761"/>
                  </a:cubicBezTo>
                  <a:cubicBezTo>
                    <a:pt x="137" y="1757"/>
                    <a:pt x="108" y="1743"/>
                    <a:pt x="83" y="1724"/>
                  </a:cubicBezTo>
                  <a:cubicBezTo>
                    <a:pt x="24" y="1679"/>
                    <a:pt x="0" y="1619"/>
                    <a:pt x="27" y="1584"/>
                  </a:cubicBezTo>
                  <a:cubicBezTo>
                    <a:pt x="367" y="1136"/>
                    <a:pt x="367" y="1136"/>
                    <a:pt x="367" y="1136"/>
                  </a:cubicBezTo>
                  <a:cubicBezTo>
                    <a:pt x="371" y="1132"/>
                    <a:pt x="376" y="1129"/>
                    <a:pt x="382" y="1128"/>
                  </a:cubicBezTo>
                  <a:cubicBezTo>
                    <a:pt x="387" y="1127"/>
                    <a:pt x="393" y="1129"/>
                    <a:pt x="398" y="1132"/>
                  </a:cubicBezTo>
                  <a:cubicBezTo>
                    <a:pt x="568" y="1263"/>
                    <a:pt x="568" y="1263"/>
                    <a:pt x="568" y="1263"/>
                  </a:cubicBezTo>
                  <a:cubicBezTo>
                    <a:pt x="578" y="1270"/>
                    <a:pt x="579" y="1284"/>
                    <a:pt x="572" y="1294"/>
                  </a:cubicBezTo>
                  <a:cubicBezTo>
                    <a:pt x="233" y="1740"/>
                    <a:pt x="233" y="1740"/>
                    <a:pt x="233" y="1740"/>
                  </a:cubicBezTo>
                  <a:cubicBezTo>
                    <a:pt x="221" y="1755"/>
                    <a:pt x="203" y="1763"/>
                    <a:pt x="181" y="1763"/>
                  </a:cubicBezTo>
                  <a:close/>
                  <a:moveTo>
                    <a:pt x="389" y="1181"/>
                  </a:moveTo>
                  <a:cubicBezTo>
                    <a:pt x="62" y="1610"/>
                    <a:pt x="62" y="1610"/>
                    <a:pt x="62" y="1610"/>
                  </a:cubicBezTo>
                  <a:cubicBezTo>
                    <a:pt x="54" y="1621"/>
                    <a:pt x="69" y="1658"/>
                    <a:pt x="109" y="1689"/>
                  </a:cubicBezTo>
                  <a:cubicBezTo>
                    <a:pt x="129" y="1704"/>
                    <a:pt x="151" y="1714"/>
                    <a:pt x="170" y="1718"/>
                  </a:cubicBezTo>
                  <a:cubicBezTo>
                    <a:pt x="183" y="1720"/>
                    <a:pt x="194" y="1718"/>
                    <a:pt x="198" y="1714"/>
                  </a:cubicBezTo>
                  <a:cubicBezTo>
                    <a:pt x="524" y="1284"/>
                    <a:pt x="524" y="1284"/>
                    <a:pt x="524" y="1284"/>
                  </a:cubicBezTo>
                  <a:lnTo>
                    <a:pt x="389" y="1181"/>
                  </a:ln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grpSp>
      <p:grpSp>
        <p:nvGrpSpPr>
          <p:cNvPr id="57" name="bcgIcons_Megaphone">
            <a:extLst>
              <a:ext uri="{FF2B5EF4-FFF2-40B4-BE49-F238E27FC236}">
                <a16:creationId xmlns:a16="http://schemas.microsoft.com/office/drawing/2014/main" id="{D5A7F3BD-EB62-452F-9DBA-2E37C08F8727}"/>
              </a:ext>
            </a:extLst>
          </p:cNvPr>
          <p:cNvGrpSpPr>
            <a:grpSpLocks noChangeAspect="1"/>
          </p:cNvGrpSpPr>
          <p:nvPr/>
        </p:nvGrpSpPr>
        <p:grpSpPr bwMode="auto">
          <a:xfrm>
            <a:off x="5737495" y="1645797"/>
            <a:ext cx="666516" cy="667134"/>
            <a:chOff x="1682" y="0"/>
            <a:chExt cx="4316" cy="4320"/>
          </a:xfrm>
        </p:grpSpPr>
        <p:sp>
          <p:nvSpPr>
            <p:cNvPr id="58" name="AutoShape 18">
              <a:extLst>
                <a:ext uri="{FF2B5EF4-FFF2-40B4-BE49-F238E27FC236}">
                  <a16:creationId xmlns:a16="http://schemas.microsoft.com/office/drawing/2014/main" id="{CF670D15-973B-4ED7-8A63-5071125E7A43}"/>
                </a:ext>
              </a:extLst>
            </p:cNvPr>
            <p:cNvSpPr>
              <a:spLocks noChangeAspect="1" noChangeArrowheads="1" noTextEdit="1"/>
            </p:cNvSpPr>
            <p:nvPr/>
          </p:nvSpPr>
          <p:spPr bwMode="auto">
            <a:xfrm>
              <a:off x="1682" y="0"/>
              <a:ext cx="4316" cy="4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sp>
          <p:nvSpPr>
            <p:cNvPr id="59" name="Freeform 20">
              <a:extLst>
                <a:ext uri="{FF2B5EF4-FFF2-40B4-BE49-F238E27FC236}">
                  <a16:creationId xmlns:a16="http://schemas.microsoft.com/office/drawing/2014/main" id="{746D07F9-D176-4121-8C01-887DB34FAD94}"/>
                </a:ext>
              </a:extLst>
            </p:cNvPr>
            <p:cNvSpPr>
              <a:spLocks noEditPoints="1"/>
            </p:cNvSpPr>
            <p:nvPr/>
          </p:nvSpPr>
          <p:spPr bwMode="auto">
            <a:xfrm>
              <a:off x="2115" y="741"/>
              <a:ext cx="3130" cy="2949"/>
            </a:xfrm>
            <a:custGeom>
              <a:avLst/>
              <a:gdLst>
                <a:gd name="T0" fmla="*/ 234 w 1671"/>
                <a:gd name="T1" fmla="*/ 835 h 1573"/>
                <a:gd name="T2" fmla="*/ 0 w 1671"/>
                <a:gd name="T3" fmla="*/ 585 h 1573"/>
                <a:gd name="T4" fmla="*/ 234 w 1671"/>
                <a:gd name="T5" fmla="*/ 335 h 1573"/>
                <a:gd name="T6" fmla="*/ 234 w 1671"/>
                <a:gd name="T7" fmla="*/ 379 h 1573"/>
                <a:gd name="T8" fmla="*/ 44 w 1671"/>
                <a:gd name="T9" fmla="*/ 585 h 1573"/>
                <a:gd name="T10" fmla="*/ 234 w 1671"/>
                <a:gd name="T11" fmla="*/ 791 h 1573"/>
                <a:gd name="T12" fmla="*/ 234 w 1671"/>
                <a:gd name="T13" fmla="*/ 835 h 1573"/>
                <a:gd name="T14" fmla="*/ 1569 w 1671"/>
                <a:gd name="T15" fmla="*/ 0 h 1573"/>
                <a:gd name="T16" fmla="*/ 1524 w 1671"/>
                <a:gd name="T17" fmla="*/ 10 h 1573"/>
                <a:gd name="T18" fmla="*/ 1196 w 1671"/>
                <a:gd name="T19" fmla="*/ 169 h 1573"/>
                <a:gd name="T20" fmla="*/ 1202 w 1671"/>
                <a:gd name="T21" fmla="*/ 197 h 1573"/>
                <a:gd name="T22" fmla="*/ 1202 w 1671"/>
                <a:gd name="T23" fmla="*/ 215 h 1573"/>
                <a:gd name="T24" fmla="*/ 1544 w 1671"/>
                <a:gd name="T25" fmla="*/ 49 h 1573"/>
                <a:gd name="T26" fmla="*/ 1569 w 1671"/>
                <a:gd name="T27" fmla="*/ 44 h 1573"/>
                <a:gd name="T28" fmla="*/ 1627 w 1671"/>
                <a:gd name="T29" fmla="*/ 102 h 1573"/>
                <a:gd name="T30" fmla="*/ 1627 w 1671"/>
                <a:gd name="T31" fmla="*/ 1104 h 1573"/>
                <a:gd name="T32" fmla="*/ 1609 w 1671"/>
                <a:gd name="T33" fmla="*/ 1146 h 1573"/>
                <a:gd name="T34" fmla="*/ 1569 w 1671"/>
                <a:gd name="T35" fmla="*/ 1163 h 1573"/>
                <a:gd name="T36" fmla="*/ 1569 w 1671"/>
                <a:gd name="T37" fmla="*/ 1163 h 1573"/>
                <a:gd name="T38" fmla="*/ 1544 w 1671"/>
                <a:gd name="T39" fmla="*/ 1157 h 1573"/>
                <a:gd name="T40" fmla="*/ 1200 w 1671"/>
                <a:gd name="T41" fmla="*/ 990 h 1573"/>
                <a:gd name="T42" fmla="*/ 1173 w 1671"/>
                <a:gd name="T43" fmla="*/ 1026 h 1573"/>
                <a:gd name="T44" fmla="*/ 1524 w 1671"/>
                <a:gd name="T45" fmla="*/ 1196 h 1573"/>
                <a:gd name="T46" fmla="*/ 1569 w 1671"/>
                <a:gd name="T47" fmla="*/ 1207 h 1573"/>
                <a:gd name="T48" fmla="*/ 1569 w 1671"/>
                <a:gd name="T49" fmla="*/ 1207 h 1573"/>
                <a:gd name="T50" fmla="*/ 1640 w 1671"/>
                <a:gd name="T51" fmla="*/ 1178 h 1573"/>
                <a:gd name="T52" fmla="*/ 1671 w 1671"/>
                <a:gd name="T53" fmla="*/ 1104 h 1573"/>
                <a:gd name="T54" fmla="*/ 1671 w 1671"/>
                <a:gd name="T55" fmla="*/ 102 h 1573"/>
                <a:gd name="T56" fmla="*/ 1569 w 1671"/>
                <a:gd name="T57" fmla="*/ 0 h 1573"/>
                <a:gd name="T58" fmla="*/ 623 w 1671"/>
                <a:gd name="T59" fmla="*/ 960 h 1573"/>
                <a:gd name="T60" fmla="*/ 572 w 1671"/>
                <a:gd name="T61" fmla="*/ 953 h 1573"/>
                <a:gd name="T62" fmla="*/ 812 w 1671"/>
                <a:gd name="T63" fmla="*/ 1529 h 1573"/>
                <a:gd name="T64" fmla="*/ 600 w 1671"/>
                <a:gd name="T65" fmla="*/ 1529 h 1573"/>
                <a:gd name="T66" fmla="*/ 347 w 1671"/>
                <a:gd name="T67" fmla="*/ 919 h 1573"/>
                <a:gd name="T68" fmla="*/ 296 w 1671"/>
                <a:gd name="T69" fmla="*/ 912 h 1573"/>
                <a:gd name="T70" fmla="*/ 565 w 1671"/>
                <a:gd name="T71" fmla="*/ 1560 h 1573"/>
                <a:gd name="T72" fmla="*/ 586 w 1671"/>
                <a:gd name="T73" fmla="*/ 1573 h 1573"/>
                <a:gd name="T74" fmla="*/ 845 w 1671"/>
                <a:gd name="T75" fmla="*/ 1573 h 1573"/>
                <a:gd name="T76" fmla="*/ 863 w 1671"/>
                <a:gd name="T77" fmla="*/ 1563 h 1573"/>
                <a:gd name="T78" fmla="*/ 865 w 1671"/>
                <a:gd name="T79" fmla="*/ 1543 h 1573"/>
                <a:gd name="T80" fmla="*/ 623 w 1671"/>
                <a:gd name="T81" fmla="*/ 960 h 15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671" h="1573">
                  <a:moveTo>
                    <a:pt x="234" y="835"/>
                  </a:moveTo>
                  <a:cubicBezTo>
                    <a:pt x="101" y="815"/>
                    <a:pt x="0" y="710"/>
                    <a:pt x="0" y="585"/>
                  </a:cubicBezTo>
                  <a:cubicBezTo>
                    <a:pt x="0" y="459"/>
                    <a:pt x="101" y="355"/>
                    <a:pt x="234" y="335"/>
                  </a:cubicBezTo>
                  <a:cubicBezTo>
                    <a:pt x="234" y="379"/>
                    <a:pt x="234" y="379"/>
                    <a:pt x="234" y="379"/>
                  </a:cubicBezTo>
                  <a:cubicBezTo>
                    <a:pt x="126" y="399"/>
                    <a:pt x="44" y="483"/>
                    <a:pt x="44" y="585"/>
                  </a:cubicBezTo>
                  <a:cubicBezTo>
                    <a:pt x="44" y="686"/>
                    <a:pt x="126" y="771"/>
                    <a:pt x="234" y="791"/>
                  </a:cubicBezTo>
                  <a:lnTo>
                    <a:pt x="234" y="835"/>
                  </a:lnTo>
                  <a:close/>
                  <a:moveTo>
                    <a:pt x="1569" y="0"/>
                  </a:moveTo>
                  <a:cubicBezTo>
                    <a:pt x="1553" y="0"/>
                    <a:pt x="1539" y="3"/>
                    <a:pt x="1524" y="10"/>
                  </a:cubicBezTo>
                  <a:cubicBezTo>
                    <a:pt x="1196" y="169"/>
                    <a:pt x="1196" y="169"/>
                    <a:pt x="1196" y="169"/>
                  </a:cubicBezTo>
                  <a:cubicBezTo>
                    <a:pt x="1200" y="177"/>
                    <a:pt x="1202" y="187"/>
                    <a:pt x="1202" y="197"/>
                  </a:cubicBezTo>
                  <a:cubicBezTo>
                    <a:pt x="1202" y="215"/>
                    <a:pt x="1202" y="215"/>
                    <a:pt x="1202" y="215"/>
                  </a:cubicBezTo>
                  <a:cubicBezTo>
                    <a:pt x="1544" y="49"/>
                    <a:pt x="1544" y="49"/>
                    <a:pt x="1544" y="49"/>
                  </a:cubicBezTo>
                  <a:cubicBezTo>
                    <a:pt x="1552" y="46"/>
                    <a:pt x="1560" y="44"/>
                    <a:pt x="1569" y="44"/>
                  </a:cubicBezTo>
                  <a:cubicBezTo>
                    <a:pt x="1597" y="44"/>
                    <a:pt x="1627" y="66"/>
                    <a:pt x="1627" y="102"/>
                  </a:cubicBezTo>
                  <a:cubicBezTo>
                    <a:pt x="1627" y="1104"/>
                    <a:pt x="1627" y="1104"/>
                    <a:pt x="1627" y="1104"/>
                  </a:cubicBezTo>
                  <a:cubicBezTo>
                    <a:pt x="1627" y="1120"/>
                    <a:pt x="1621" y="1135"/>
                    <a:pt x="1609" y="1146"/>
                  </a:cubicBezTo>
                  <a:cubicBezTo>
                    <a:pt x="1598" y="1157"/>
                    <a:pt x="1584" y="1163"/>
                    <a:pt x="1569" y="1163"/>
                  </a:cubicBezTo>
                  <a:cubicBezTo>
                    <a:pt x="1569" y="1163"/>
                    <a:pt x="1569" y="1163"/>
                    <a:pt x="1569" y="1163"/>
                  </a:cubicBezTo>
                  <a:cubicBezTo>
                    <a:pt x="1560" y="1163"/>
                    <a:pt x="1552" y="1161"/>
                    <a:pt x="1544" y="1157"/>
                  </a:cubicBezTo>
                  <a:cubicBezTo>
                    <a:pt x="1200" y="990"/>
                    <a:pt x="1200" y="990"/>
                    <a:pt x="1200" y="990"/>
                  </a:cubicBezTo>
                  <a:cubicBezTo>
                    <a:pt x="1196" y="1006"/>
                    <a:pt x="1186" y="1018"/>
                    <a:pt x="1173" y="1026"/>
                  </a:cubicBezTo>
                  <a:cubicBezTo>
                    <a:pt x="1524" y="1196"/>
                    <a:pt x="1524" y="1196"/>
                    <a:pt x="1524" y="1196"/>
                  </a:cubicBezTo>
                  <a:cubicBezTo>
                    <a:pt x="1539" y="1203"/>
                    <a:pt x="1553" y="1207"/>
                    <a:pt x="1569" y="1207"/>
                  </a:cubicBezTo>
                  <a:cubicBezTo>
                    <a:pt x="1569" y="1207"/>
                    <a:pt x="1569" y="1207"/>
                    <a:pt x="1569" y="1207"/>
                  </a:cubicBezTo>
                  <a:cubicBezTo>
                    <a:pt x="1595" y="1207"/>
                    <a:pt x="1621" y="1196"/>
                    <a:pt x="1640" y="1178"/>
                  </a:cubicBezTo>
                  <a:cubicBezTo>
                    <a:pt x="1660" y="1158"/>
                    <a:pt x="1671" y="1132"/>
                    <a:pt x="1671" y="1104"/>
                  </a:cubicBezTo>
                  <a:cubicBezTo>
                    <a:pt x="1671" y="102"/>
                    <a:pt x="1671" y="102"/>
                    <a:pt x="1671" y="102"/>
                  </a:cubicBezTo>
                  <a:cubicBezTo>
                    <a:pt x="1671" y="45"/>
                    <a:pt x="1625" y="0"/>
                    <a:pt x="1569" y="0"/>
                  </a:cubicBezTo>
                  <a:close/>
                  <a:moveTo>
                    <a:pt x="623" y="960"/>
                  </a:moveTo>
                  <a:cubicBezTo>
                    <a:pt x="572" y="953"/>
                    <a:pt x="572" y="953"/>
                    <a:pt x="572" y="953"/>
                  </a:cubicBezTo>
                  <a:cubicBezTo>
                    <a:pt x="812" y="1529"/>
                    <a:pt x="812" y="1529"/>
                    <a:pt x="812" y="1529"/>
                  </a:cubicBezTo>
                  <a:cubicBezTo>
                    <a:pt x="600" y="1529"/>
                    <a:pt x="600" y="1529"/>
                    <a:pt x="600" y="1529"/>
                  </a:cubicBezTo>
                  <a:cubicBezTo>
                    <a:pt x="347" y="919"/>
                    <a:pt x="347" y="919"/>
                    <a:pt x="347" y="919"/>
                  </a:cubicBezTo>
                  <a:cubicBezTo>
                    <a:pt x="296" y="912"/>
                    <a:pt x="296" y="912"/>
                    <a:pt x="296" y="912"/>
                  </a:cubicBezTo>
                  <a:cubicBezTo>
                    <a:pt x="565" y="1560"/>
                    <a:pt x="565" y="1560"/>
                    <a:pt x="565" y="1560"/>
                  </a:cubicBezTo>
                  <a:cubicBezTo>
                    <a:pt x="569" y="1568"/>
                    <a:pt x="577" y="1573"/>
                    <a:pt x="586" y="1573"/>
                  </a:cubicBezTo>
                  <a:cubicBezTo>
                    <a:pt x="845" y="1573"/>
                    <a:pt x="845" y="1573"/>
                    <a:pt x="845" y="1573"/>
                  </a:cubicBezTo>
                  <a:cubicBezTo>
                    <a:pt x="852" y="1573"/>
                    <a:pt x="859" y="1569"/>
                    <a:pt x="863" y="1563"/>
                  </a:cubicBezTo>
                  <a:cubicBezTo>
                    <a:pt x="867" y="1557"/>
                    <a:pt x="868" y="1550"/>
                    <a:pt x="865" y="1543"/>
                  </a:cubicBezTo>
                  <a:lnTo>
                    <a:pt x="623" y="960"/>
                  </a:ln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sp>
          <p:nvSpPr>
            <p:cNvPr id="60" name="Freeform 21">
              <a:extLst>
                <a:ext uri="{FF2B5EF4-FFF2-40B4-BE49-F238E27FC236}">
                  <a16:creationId xmlns:a16="http://schemas.microsoft.com/office/drawing/2014/main" id="{1782D630-3B99-494C-AC4C-2035C78AD1E8}"/>
                </a:ext>
              </a:extLst>
            </p:cNvPr>
            <p:cNvSpPr>
              <a:spLocks noEditPoints="1"/>
            </p:cNvSpPr>
            <p:nvPr/>
          </p:nvSpPr>
          <p:spPr bwMode="auto">
            <a:xfrm>
              <a:off x="2636" y="1074"/>
              <a:ext cx="2916" cy="1525"/>
            </a:xfrm>
            <a:custGeom>
              <a:avLst/>
              <a:gdLst>
                <a:gd name="T0" fmla="*/ 1557 w 1557"/>
                <a:gd name="T1" fmla="*/ 412 h 813"/>
                <a:gd name="T2" fmla="*/ 1437 w 1557"/>
                <a:gd name="T3" fmla="*/ 575 h 813"/>
                <a:gd name="T4" fmla="*/ 1437 w 1557"/>
                <a:gd name="T5" fmla="*/ 246 h 813"/>
                <a:gd name="T6" fmla="*/ 1557 w 1557"/>
                <a:gd name="T7" fmla="*/ 412 h 813"/>
                <a:gd name="T8" fmla="*/ 880 w 1557"/>
                <a:gd name="T9" fmla="*/ 797 h 813"/>
                <a:gd name="T10" fmla="*/ 880 w 1557"/>
                <a:gd name="T11" fmla="*/ 797 h 813"/>
                <a:gd name="T12" fmla="*/ 880 w 1557"/>
                <a:gd name="T13" fmla="*/ 19 h 813"/>
                <a:gd name="T14" fmla="*/ 861 w 1557"/>
                <a:gd name="T15" fmla="*/ 0 h 813"/>
                <a:gd name="T16" fmla="*/ 19 w 1557"/>
                <a:gd name="T17" fmla="*/ 108 h 813"/>
                <a:gd name="T18" fmla="*/ 0 w 1557"/>
                <a:gd name="T19" fmla="*/ 127 h 813"/>
                <a:gd name="T20" fmla="*/ 0 w 1557"/>
                <a:gd name="T21" fmla="*/ 671 h 813"/>
                <a:gd name="T22" fmla="*/ 19 w 1557"/>
                <a:gd name="T23" fmla="*/ 690 h 813"/>
                <a:gd name="T24" fmla="*/ 861 w 1557"/>
                <a:gd name="T25" fmla="*/ 813 h 813"/>
                <a:gd name="T26" fmla="*/ 880 w 1557"/>
                <a:gd name="T27" fmla="*/ 797 h 8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57" h="813">
                  <a:moveTo>
                    <a:pt x="1557" y="412"/>
                  </a:moveTo>
                  <a:cubicBezTo>
                    <a:pt x="1557" y="486"/>
                    <a:pt x="1506" y="550"/>
                    <a:pt x="1437" y="575"/>
                  </a:cubicBezTo>
                  <a:cubicBezTo>
                    <a:pt x="1437" y="246"/>
                    <a:pt x="1437" y="246"/>
                    <a:pt x="1437" y="246"/>
                  </a:cubicBezTo>
                  <a:cubicBezTo>
                    <a:pt x="1506" y="271"/>
                    <a:pt x="1557" y="335"/>
                    <a:pt x="1557" y="412"/>
                  </a:cubicBezTo>
                  <a:close/>
                  <a:moveTo>
                    <a:pt x="880" y="797"/>
                  </a:moveTo>
                  <a:cubicBezTo>
                    <a:pt x="880" y="797"/>
                    <a:pt x="880" y="797"/>
                    <a:pt x="880" y="797"/>
                  </a:cubicBezTo>
                  <a:cubicBezTo>
                    <a:pt x="880" y="19"/>
                    <a:pt x="880" y="19"/>
                    <a:pt x="880" y="19"/>
                  </a:cubicBezTo>
                  <a:cubicBezTo>
                    <a:pt x="880" y="7"/>
                    <a:pt x="873" y="0"/>
                    <a:pt x="861" y="0"/>
                  </a:cubicBezTo>
                  <a:cubicBezTo>
                    <a:pt x="861" y="0"/>
                    <a:pt x="861" y="0"/>
                    <a:pt x="19" y="108"/>
                  </a:cubicBezTo>
                  <a:cubicBezTo>
                    <a:pt x="9" y="108"/>
                    <a:pt x="0" y="117"/>
                    <a:pt x="0" y="127"/>
                  </a:cubicBezTo>
                  <a:cubicBezTo>
                    <a:pt x="0" y="127"/>
                    <a:pt x="0" y="127"/>
                    <a:pt x="0" y="671"/>
                  </a:cubicBezTo>
                  <a:cubicBezTo>
                    <a:pt x="0" y="683"/>
                    <a:pt x="9" y="690"/>
                    <a:pt x="19" y="690"/>
                  </a:cubicBezTo>
                  <a:cubicBezTo>
                    <a:pt x="19" y="690"/>
                    <a:pt x="19" y="690"/>
                    <a:pt x="861" y="813"/>
                  </a:cubicBezTo>
                  <a:cubicBezTo>
                    <a:pt x="873" y="813"/>
                    <a:pt x="880" y="806"/>
                    <a:pt x="880" y="797"/>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grpSp>
      <p:grpSp>
        <p:nvGrpSpPr>
          <p:cNvPr id="61" name="Group 60">
            <a:extLst>
              <a:ext uri="{FF2B5EF4-FFF2-40B4-BE49-F238E27FC236}">
                <a16:creationId xmlns:a16="http://schemas.microsoft.com/office/drawing/2014/main" id="{E9017A1D-AEA3-47B2-BE42-811BED797401}"/>
              </a:ext>
            </a:extLst>
          </p:cNvPr>
          <p:cNvGrpSpPr>
            <a:grpSpLocks noChangeAspect="1"/>
          </p:cNvGrpSpPr>
          <p:nvPr/>
        </p:nvGrpSpPr>
        <p:grpSpPr>
          <a:xfrm>
            <a:off x="3571802" y="1645797"/>
            <a:ext cx="667134" cy="667134"/>
            <a:chOff x="5273803" y="2606803"/>
            <a:chExt cx="1645920" cy="1645920"/>
          </a:xfrm>
        </p:grpSpPr>
        <p:sp>
          <p:nvSpPr>
            <p:cNvPr id="62" name="AutoShape 23">
              <a:extLst>
                <a:ext uri="{FF2B5EF4-FFF2-40B4-BE49-F238E27FC236}">
                  <a16:creationId xmlns:a16="http://schemas.microsoft.com/office/drawing/2014/main" id="{51A8EAA6-63BE-43F6-A5AC-304699DA4B8F}"/>
                </a:ext>
              </a:extLst>
            </p:cNvPr>
            <p:cNvSpPr>
              <a:spLocks noChangeAspect="1" noChangeArrowheads="1" noTextEdit="1"/>
            </p:cNvSpPr>
            <p:nvPr/>
          </p:nvSpPr>
          <p:spPr bwMode="auto">
            <a:xfrm>
              <a:off x="5273803" y="2606803"/>
              <a:ext cx="1645920" cy="164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grpSp>
          <p:nvGrpSpPr>
            <p:cNvPr id="63" name="Group 62">
              <a:extLst>
                <a:ext uri="{FF2B5EF4-FFF2-40B4-BE49-F238E27FC236}">
                  <a16:creationId xmlns:a16="http://schemas.microsoft.com/office/drawing/2014/main" id="{75D772D2-838D-4DC5-A976-CA4004D998AE}"/>
                </a:ext>
              </a:extLst>
            </p:cNvPr>
            <p:cNvGrpSpPr/>
            <p:nvPr/>
          </p:nvGrpSpPr>
          <p:grpSpPr>
            <a:xfrm>
              <a:off x="5484691" y="2758822"/>
              <a:ext cx="1224143" cy="1341882"/>
              <a:chOff x="5355525" y="2801969"/>
              <a:chExt cx="1522662" cy="1670659"/>
            </a:xfrm>
          </p:grpSpPr>
          <p:sp>
            <p:nvSpPr>
              <p:cNvPr id="64" name="Freeform 25">
                <a:extLst>
                  <a:ext uri="{FF2B5EF4-FFF2-40B4-BE49-F238E27FC236}">
                    <a16:creationId xmlns:a16="http://schemas.microsoft.com/office/drawing/2014/main" id="{85180F55-788C-4DA8-9A6E-45EAC5CBF802}"/>
                  </a:ext>
                </a:extLst>
              </p:cNvPr>
              <p:cNvSpPr>
                <a:spLocks noEditPoints="1"/>
              </p:cNvSpPr>
              <p:nvPr/>
            </p:nvSpPr>
            <p:spPr bwMode="auto">
              <a:xfrm>
                <a:off x="5355525" y="3100809"/>
                <a:ext cx="1522662" cy="1371819"/>
              </a:xfrm>
              <a:custGeom>
                <a:avLst/>
                <a:gdLst>
                  <a:gd name="T0" fmla="*/ 773 w 1714"/>
                  <a:gd name="T1" fmla="*/ 454 h 1542"/>
                  <a:gd name="T2" fmla="*/ 493 w 1714"/>
                  <a:gd name="T3" fmla="*/ 368 h 1542"/>
                  <a:gd name="T4" fmla="*/ 258 w 1714"/>
                  <a:gd name="T5" fmla="*/ 0 h 1542"/>
                  <a:gd name="T6" fmla="*/ 258 w 1714"/>
                  <a:gd name="T7" fmla="*/ 517 h 1542"/>
                  <a:gd name="T8" fmla="*/ 717 w 1714"/>
                  <a:gd name="T9" fmla="*/ 548 h 1542"/>
                  <a:gd name="T10" fmla="*/ 747 w 1714"/>
                  <a:gd name="T11" fmla="*/ 540 h 1542"/>
                  <a:gd name="T12" fmla="*/ 794 w 1714"/>
                  <a:gd name="T13" fmla="*/ 492 h 1542"/>
                  <a:gd name="T14" fmla="*/ 402 w 1714"/>
                  <a:gd name="T15" fmla="*/ 273 h 1542"/>
                  <a:gd name="T16" fmla="*/ 373 w 1714"/>
                  <a:gd name="T17" fmla="*/ 331 h 1542"/>
                  <a:gd name="T18" fmla="*/ 363 w 1714"/>
                  <a:gd name="T19" fmla="*/ 367 h 1542"/>
                  <a:gd name="T20" fmla="*/ 301 w 1714"/>
                  <a:gd name="T21" fmla="*/ 423 h 1542"/>
                  <a:gd name="T22" fmla="*/ 294 w 1714"/>
                  <a:gd name="T23" fmla="*/ 430 h 1542"/>
                  <a:gd name="T24" fmla="*/ 169 w 1714"/>
                  <a:gd name="T25" fmla="*/ 402 h 1542"/>
                  <a:gd name="T26" fmla="*/ 125 w 1714"/>
                  <a:gd name="T27" fmla="*/ 167 h 1542"/>
                  <a:gd name="T28" fmla="*/ 385 w 1714"/>
                  <a:gd name="T29" fmla="*/ 107 h 1542"/>
                  <a:gd name="T30" fmla="*/ 364 w 1714"/>
                  <a:gd name="T31" fmla="*/ 151 h 1542"/>
                  <a:gd name="T32" fmla="*/ 364 w 1714"/>
                  <a:gd name="T33" fmla="*/ 186 h 1542"/>
                  <a:gd name="T34" fmla="*/ 372 w 1714"/>
                  <a:gd name="T35" fmla="*/ 218 h 1542"/>
                  <a:gd name="T36" fmla="*/ 387 w 1714"/>
                  <a:gd name="T37" fmla="*/ 246 h 1542"/>
                  <a:gd name="T38" fmla="*/ 879 w 1714"/>
                  <a:gd name="T39" fmla="*/ 1026 h 1542"/>
                  <a:gd name="T40" fmla="*/ 857 w 1714"/>
                  <a:gd name="T41" fmla="*/ 730 h 1542"/>
                  <a:gd name="T42" fmla="*/ 765 w 1714"/>
                  <a:gd name="T43" fmla="*/ 722 h 1542"/>
                  <a:gd name="T44" fmla="*/ 835 w 1714"/>
                  <a:gd name="T45" fmla="*/ 773 h 1542"/>
                  <a:gd name="T46" fmla="*/ 598 w 1714"/>
                  <a:gd name="T47" fmla="*/ 1284 h 1542"/>
                  <a:gd name="T48" fmla="*/ 1116 w 1714"/>
                  <a:gd name="T49" fmla="*/ 1284 h 1542"/>
                  <a:gd name="T50" fmla="*/ 946 w 1714"/>
                  <a:gd name="T51" fmla="*/ 1352 h 1542"/>
                  <a:gd name="T52" fmla="*/ 941 w 1714"/>
                  <a:gd name="T53" fmla="*/ 1434 h 1542"/>
                  <a:gd name="T54" fmla="*/ 822 w 1714"/>
                  <a:gd name="T55" fmla="*/ 1455 h 1542"/>
                  <a:gd name="T56" fmla="*/ 814 w 1714"/>
                  <a:gd name="T57" fmla="*/ 1396 h 1542"/>
                  <a:gd name="T58" fmla="*/ 743 w 1714"/>
                  <a:gd name="T59" fmla="*/ 1358 h 1542"/>
                  <a:gd name="T60" fmla="*/ 745 w 1714"/>
                  <a:gd name="T61" fmla="*/ 1315 h 1542"/>
                  <a:gd name="T62" fmla="*/ 728 w 1714"/>
                  <a:gd name="T63" fmla="*/ 1271 h 1542"/>
                  <a:gd name="T64" fmla="*/ 743 w 1714"/>
                  <a:gd name="T65" fmla="*/ 1243 h 1542"/>
                  <a:gd name="T66" fmla="*/ 751 w 1714"/>
                  <a:gd name="T67" fmla="*/ 1211 h 1542"/>
                  <a:gd name="T68" fmla="*/ 752 w 1714"/>
                  <a:gd name="T69" fmla="*/ 1176 h 1542"/>
                  <a:gd name="T70" fmla="*/ 730 w 1714"/>
                  <a:gd name="T71" fmla="*/ 1132 h 1542"/>
                  <a:gd name="T72" fmla="*/ 991 w 1714"/>
                  <a:gd name="T73" fmla="*/ 1192 h 1542"/>
                  <a:gd name="T74" fmla="*/ 1456 w 1714"/>
                  <a:gd name="T75" fmla="*/ 0 h 1542"/>
                  <a:gd name="T76" fmla="*/ 1221 w 1714"/>
                  <a:gd name="T77" fmla="*/ 368 h 1542"/>
                  <a:gd name="T78" fmla="*/ 965 w 1714"/>
                  <a:gd name="T79" fmla="*/ 534 h 1542"/>
                  <a:gd name="T80" fmla="*/ 984 w 1714"/>
                  <a:gd name="T81" fmla="*/ 603 h 1542"/>
                  <a:gd name="T82" fmla="*/ 1028 w 1714"/>
                  <a:gd name="T83" fmla="*/ 603 h 1542"/>
                  <a:gd name="T84" fmla="*/ 1243 w 1714"/>
                  <a:gd name="T85" fmla="*/ 406 h 1542"/>
                  <a:gd name="T86" fmla="*/ 1714 w 1714"/>
                  <a:gd name="T87" fmla="*/ 259 h 1542"/>
                  <a:gd name="T88" fmla="*/ 1514 w 1714"/>
                  <a:gd name="T89" fmla="*/ 363 h 1542"/>
                  <a:gd name="T90" fmla="*/ 1509 w 1714"/>
                  <a:gd name="T91" fmla="*/ 407 h 1542"/>
                  <a:gd name="T92" fmla="*/ 1417 w 1714"/>
                  <a:gd name="T93" fmla="*/ 427 h 1542"/>
                  <a:gd name="T94" fmla="*/ 1411 w 1714"/>
                  <a:gd name="T95" fmla="*/ 363 h 1542"/>
                  <a:gd name="T96" fmla="*/ 1346 w 1714"/>
                  <a:gd name="T97" fmla="*/ 356 h 1542"/>
                  <a:gd name="T98" fmla="*/ 1339 w 1714"/>
                  <a:gd name="T99" fmla="*/ 290 h 1542"/>
                  <a:gd name="T100" fmla="*/ 1321 w 1714"/>
                  <a:gd name="T101" fmla="*/ 246 h 1542"/>
                  <a:gd name="T102" fmla="*/ 1337 w 1714"/>
                  <a:gd name="T103" fmla="*/ 191 h 1542"/>
                  <a:gd name="T104" fmla="*/ 1343 w 1714"/>
                  <a:gd name="T105" fmla="*/ 143 h 1542"/>
                  <a:gd name="T106" fmla="*/ 1582 w 1714"/>
                  <a:gd name="T107" fmla="*/ 165 h 1542"/>
                  <a:gd name="T108" fmla="*/ 857 w 1714"/>
                  <a:gd name="T109" fmla="*/ 669 h 1542"/>
                  <a:gd name="T110" fmla="*/ 857 w 1714"/>
                  <a:gd name="T111" fmla="*/ 537 h 1542"/>
                  <a:gd name="T112" fmla="*/ 857 w 1714"/>
                  <a:gd name="T113" fmla="*/ 669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14" h="1542">
                    <a:moveTo>
                      <a:pt x="803" y="462"/>
                    </a:moveTo>
                    <a:cubicBezTo>
                      <a:pt x="797" y="451"/>
                      <a:pt x="783" y="448"/>
                      <a:pt x="773" y="454"/>
                    </a:cubicBezTo>
                    <a:cubicBezTo>
                      <a:pt x="753" y="465"/>
                      <a:pt x="735" y="481"/>
                      <a:pt x="721" y="499"/>
                    </a:cubicBezTo>
                    <a:cubicBezTo>
                      <a:pt x="493" y="368"/>
                      <a:pt x="493" y="368"/>
                      <a:pt x="493" y="368"/>
                    </a:cubicBezTo>
                    <a:cubicBezTo>
                      <a:pt x="509" y="335"/>
                      <a:pt x="517" y="298"/>
                      <a:pt x="517" y="259"/>
                    </a:cubicBezTo>
                    <a:cubicBezTo>
                      <a:pt x="517" y="116"/>
                      <a:pt x="401" y="0"/>
                      <a:pt x="258" y="0"/>
                    </a:cubicBezTo>
                    <a:cubicBezTo>
                      <a:pt x="116" y="0"/>
                      <a:pt x="0" y="116"/>
                      <a:pt x="0" y="259"/>
                    </a:cubicBezTo>
                    <a:cubicBezTo>
                      <a:pt x="0" y="402"/>
                      <a:pt x="116" y="517"/>
                      <a:pt x="258" y="517"/>
                    </a:cubicBezTo>
                    <a:cubicBezTo>
                      <a:pt x="347" y="517"/>
                      <a:pt x="424" y="473"/>
                      <a:pt x="471" y="406"/>
                    </a:cubicBezTo>
                    <a:cubicBezTo>
                      <a:pt x="717" y="548"/>
                      <a:pt x="717" y="548"/>
                      <a:pt x="717" y="548"/>
                    </a:cubicBezTo>
                    <a:cubicBezTo>
                      <a:pt x="720" y="550"/>
                      <a:pt x="724" y="551"/>
                      <a:pt x="728" y="551"/>
                    </a:cubicBezTo>
                    <a:cubicBezTo>
                      <a:pt x="735" y="551"/>
                      <a:pt x="742" y="547"/>
                      <a:pt x="747" y="540"/>
                    </a:cubicBezTo>
                    <a:cubicBezTo>
                      <a:pt x="747" y="539"/>
                      <a:pt x="747" y="539"/>
                      <a:pt x="747" y="539"/>
                    </a:cubicBezTo>
                    <a:cubicBezTo>
                      <a:pt x="758" y="519"/>
                      <a:pt x="775" y="503"/>
                      <a:pt x="794" y="492"/>
                    </a:cubicBezTo>
                    <a:cubicBezTo>
                      <a:pt x="805" y="486"/>
                      <a:pt x="809" y="473"/>
                      <a:pt x="803" y="462"/>
                    </a:cubicBezTo>
                    <a:close/>
                    <a:moveTo>
                      <a:pt x="402" y="273"/>
                    </a:moveTo>
                    <a:cubicBezTo>
                      <a:pt x="400" y="277"/>
                      <a:pt x="394" y="289"/>
                      <a:pt x="371" y="290"/>
                    </a:cubicBezTo>
                    <a:cubicBezTo>
                      <a:pt x="372" y="301"/>
                      <a:pt x="374" y="319"/>
                      <a:pt x="373" y="331"/>
                    </a:cubicBezTo>
                    <a:cubicBezTo>
                      <a:pt x="373" y="333"/>
                      <a:pt x="373" y="333"/>
                      <a:pt x="373" y="333"/>
                    </a:cubicBezTo>
                    <a:cubicBezTo>
                      <a:pt x="371" y="352"/>
                      <a:pt x="371" y="363"/>
                      <a:pt x="363" y="367"/>
                    </a:cubicBezTo>
                    <a:cubicBezTo>
                      <a:pt x="356" y="370"/>
                      <a:pt x="332" y="374"/>
                      <a:pt x="301" y="371"/>
                    </a:cubicBezTo>
                    <a:cubicBezTo>
                      <a:pt x="301" y="423"/>
                      <a:pt x="301" y="423"/>
                      <a:pt x="301" y="423"/>
                    </a:cubicBezTo>
                    <a:cubicBezTo>
                      <a:pt x="301" y="427"/>
                      <a:pt x="298" y="430"/>
                      <a:pt x="294" y="430"/>
                    </a:cubicBezTo>
                    <a:cubicBezTo>
                      <a:pt x="294" y="430"/>
                      <a:pt x="294" y="430"/>
                      <a:pt x="294" y="430"/>
                    </a:cubicBezTo>
                    <a:cubicBezTo>
                      <a:pt x="289" y="430"/>
                      <a:pt x="224" y="430"/>
                      <a:pt x="174" y="409"/>
                    </a:cubicBezTo>
                    <a:cubicBezTo>
                      <a:pt x="171" y="408"/>
                      <a:pt x="169" y="405"/>
                      <a:pt x="169" y="402"/>
                    </a:cubicBezTo>
                    <a:cubicBezTo>
                      <a:pt x="169" y="327"/>
                      <a:pt x="169" y="327"/>
                      <a:pt x="169" y="327"/>
                    </a:cubicBezTo>
                    <a:cubicBezTo>
                      <a:pt x="144" y="300"/>
                      <a:pt x="93" y="234"/>
                      <a:pt x="125" y="167"/>
                    </a:cubicBezTo>
                    <a:cubicBezTo>
                      <a:pt x="142" y="130"/>
                      <a:pt x="178" y="87"/>
                      <a:pt x="251" y="87"/>
                    </a:cubicBezTo>
                    <a:cubicBezTo>
                      <a:pt x="333" y="87"/>
                      <a:pt x="309" y="108"/>
                      <a:pt x="385" y="107"/>
                    </a:cubicBezTo>
                    <a:cubicBezTo>
                      <a:pt x="393" y="107"/>
                      <a:pt x="369" y="134"/>
                      <a:pt x="365" y="150"/>
                    </a:cubicBezTo>
                    <a:cubicBezTo>
                      <a:pt x="364" y="151"/>
                      <a:pt x="364" y="151"/>
                      <a:pt x="364" y="151"/>
                    </a:cubicBezTo>
                    <a:cubicBezTo>
                      <a:pt x="363" y="152"/>
                      <a:pt x="361" y="150"/>
                      <a:pt x="360" y="151"/>
                    </a:cubicBezTo>
                    <a:cubicBezTo>
                      <a:pt x="361" y="161"/>
                      <a:pt x="362" y="179"/>
                      <a:pt x="364" y="186"/>
                    </a:cubicBezTo>
                    <a:cubicBezTo>
                      <a:pt x="366" y="192"/>
                      <a:pt x="368" y="199"/>
                      <a:pt x="369" y="205"/>
                    </a:cubicBezTo>
                    <a:cubicBezTo>
                      <a:pt x="370" y="210"/>
                      <a:pt x="371" y="215"/>
                      <a:pt x="372" y="218"/>
                    </a:cubicBezTo>
                    <a:cubicBezTo>
                      <a:pt x="376" y="229"/>
                      <a:pt x="381" y="239"/>
                      <a:pt x="385" y="243"/>
                    </a:cubicBezTo>
                    <a:cubicBezTo>
                      <a:pt x="386" y="244"/>
                      <a:pt x="386" y="245"/>
                      <a:pt x="387" y="246"/>
                    </a:cubicBezTo>
                    <a:cubicBezTo>
                      <a:pt x="396" y="255"/>
                      <a:pt x="405" y="264"/>
                      <a:pt x="402" y="273"/>
                    </a:cubicBezTo>
                    <a:close/>
                    <a:moveTo>
                      <a:pt x="879" y="1026"/>
                    </a:moveTo>
                    <a:cubicBezTo>
                      <a:pt x="879" y="752"/>
                      <a:pt x="879" y="752"/>
                      <a:pt x="879" y="752"/>
                    </a:cubicBezTo>
                    <a:cubicBezTo>
                      <a:pt x="879" y="740"/>
                      <a:pt x="869" y="730"/>
                      <a:pt x="857" y="730"/>
                    </a:cubicBezTo>
                    <a:cubicBezTo>
                      <a:pt x="835" y="730"/>
                      <a:pt x="813" y="725"/>
                      <a:pt x="794" y="714"/>
                    </a:cubicBezTo>
                    <a:cubicBezTo>
                      <a:pt x="784" y="708"/>
                      <a:pt x="770" y="712"/>
                      <a:pt x="765" y="722"/>
                    </a:cubicBezTo>
                    <a:cubicBezTo>
                      <a:pt x="759" y="733"/>
                      <a:pt x="762" y="746"/>
                      <a:pt x="773" y="752"/>
                    </a:cubicBezTo>
                    <a:cubicBezTo>
                      <a:pt x="792" y="763"/>
                      <a:pt x="813" y="770"/>
                      <a:pt x="835" y="773"/>
                    </a:cubicBezTo>
                    <a:cubicBezTo>
                      <a:pt x="835" y="1026"/>
                      <a:pt x="835" y="1026"/>
                      <a:pt x="835" y="1026"/>
                    </a:cubicBezTo>
                    <a:cubicBezTo>
                      <a:pt x="702" y="1037"/>
                      <a:pt x="598" y="1148"/>
                      <a:pt x="598" y="1284"/>
                    </a:cubicBezTo>
                    <a:cubicBezTo>
                      <a:pt x="598" y="1427"/>
                      <a:pt x="714" y="1542"/>
                      <a:pt x="857" y="1542"/>
                    </a:cubicBezTo>
                    <a:cubicBezTo>
                      <a:pt x="1000" y="1542"/>
                      <a:pt x="1116" y="1427"/>
                      <a:pt x="1116" y="1284"/>
                    </a:cubicBezTo>
                    <a:cubicBezTo>
                      <a:pt x="1116" y="1148"/>
                      <a:pt x="1012" y="1037"/>
                      <a:pt x="879" y="1026"/>
                    </a:cubicBezTo>
                    <a:close/>
                    <a:moveTo>
                      <a:pt x="946" y="1352"/>
                    </a:moveTo>
                    <a:cubicBezTo>
                      <a:pt x="946" y="1427"/>
                      <a:pt x="946" y="1427"/>
                      <a:pt x="946" y="1427"/>
                    </a:cubicBezTo>
                    <a:cubicBezTo>
                      <a:pt x="946" y="1430"/>
                      <a:pt x="944" y="1433"/>
                      <a:pt x="941" y="1434"/>
                    </a:cubicBezTo>
                    <a:cubicBezTo>
                      <a:pt x="891" y="1455"/>
                      <a:pt x="827" y="1455"/>
                      <a:pt x="822" y="1455"/>
                    </a:cubicBezTo>
                    <a:cubicBezTo>
                      <a:pt x="822" y="1455"/>
                      <a:pt x="822" y="1455"/>
                      <a:pt x="822" y="1455"/>
                    </a:cubicBezTo>
                    <a:cubicBezTo>
                      <a:pt x="817" y="1455"/>
                      <a:pt x="814" y="1452"/>
                      <a:pt x="814" y="1448"/>
                    </a:cubicBezTo>
                    <a:cubicBezTo>
                      <a:pt x="814" y="1396"/>
                      <a:pt x="814" y="1396"/>
                      <a:pt x="814" y="1396"/>
                    </a:cubicBezTo>
                    <a:cubicBezTo>
                      <a:pt x="783" y="1399"/>
                      <a:pt x="760" y="1395"/>
                      <a:pt x="753" y="1392"/>
                    </a:cubicBezTo>
                    <a:cubicBezTo>
                      <a:pt x="745" y="1388"/>
                      <a:pt x="744" y="1377"/>
                      <a:pt x="743" y="1358"/>
                    </a:cubicBezTo>
                    <a:cubicBezTo>
                      <a:pt x="743" y="1356"/>
                      <a:pt x="743" y="1356"/>
                      <a:pt x="743" y="1356"/>
                    </a:cubicBezTo>
                    <a:cubicBezTo>
                      <a:pt x="742" y="1344"/>
                      <a:pt x="743" y="1326"/>
                      <a:pt x="745" y="1315"/>
                    </a:cubicBezTo>
                    <a:cubicBezTo>
                      <a:pt x="721" y="1314"/>
                      <a:pt x="715" y="1302"/>
                      <a:pt x="714" y="1298"/>
                    </a:cubicBezTo>
                    <a:cubicBezTo>
                      <a:pt x="711" y="1289"/>
                      <a:pt x="719" y="1280"/>
                      <a:pt x="728" y="1271"/>
                    </a:cubicBezTo>
                    <a:cubicBezTo>
                      <a:pt x="729" y="1270"/>
                      <a:pt x="730" y="1269"/>
                      <a:pt x="731" y="1268"/>
                    </a:cubicBezTo>
                    <a:cubicBezTo>
                      <a:pt x="735" y="1264"/>
                      <a:pt x="739" y="1254"/>
                      <a:pt x="743" y="1243"/>
                    </a:cubicBezTo>
                    <a:cubicBezTo>
                      <a:pt x="744" y="1240"/>
                      <a:pt x="745" y="1235"/>
                      <a:pt x="746" y="1230"/>
                    </a:cubicBezTo>
                    <a:cubicBezTo>
                      <a:pt x="748" y="1224"/>
                      <a:pt x="749" y="1217"/>
                      <a:pt x="751" y="1211"/>
                    </a:cubicBezTo>
                    <a:cubicBezTo>
                      <a:pt x="753" y="1204"/>
                      <a:pt x="755" y="1186"/>
                      <a:pt x="756" y="1176"/>
                    </a:cubicBezTo>
                    <a:cubicBezTo>
                      <a:pt x="754" y="1175"/>
                      <a:pt x="752" y="1177"/>
                      <a:pt x="752" y="1176"/>
                    </a:cubicBezTo>
                    <a:cubicBezTo>
                      <a:pt x="751" y="1176"/>
                      <a:pt x="751" y="1176"/>
                      <a:pt x="751" y="1175"/>
                    </a:cubicBezTo>
                    <a:cubicBezTo>
                      <a:pt x="747" y="1159"/>
                      <a:pt x="722" y="1132"/>
                      <a:pt x="730" y="1132"/>
                    </a:cubicBezTo>
                    <a:cubicBezTo>
                      <a:pt x="807" y="1133"/>
                      <a:pt x="783" y="1112"/>
                      <a:pt x="865" y="1112"/>
                    </a:cubicBezTo>
                    <a:cubicBezTo>
                      <a:pt x="937" y="1112"/>
                      <a:pt x="973" y="1155"/>
                      <a:pt x="991" y="1192"/>
                    </a:cubicBezTo>
                    <a:cubicBezTo>
                      <a:pt x="1022" y="1259"/>
                      <a:pt x="971" y="1325"/>
                      <a:pt x="946" y="1352"/>
                    </a:cubicBezTo>
                    <a:close/>
                    <a:moveTo>
                      <a:pt x="1456" y="0"/>
                    </a:moveTo>
                    <a:cubicBezTo>
                      <a:pt x="1313" y="0"/>
                      <a:pt x="1197" y="116"/>
                      <a:pt x="1197" y="259"/>
                    </a:cubicBezTo>
                    <a:cubicBezTo>
                      <a:pt x="1197" y="298"/>
                      <a:pt x="1205" y="335"/>
                      <a:pt x="1221" y="368"/>
                    </a:cubicBezTo>
                    <a:cubicBezTo>
                      <a:pt x="975" y="509"/>
                      <a:pt x="975" y="509"/>
                      <a:pt x="975" y="509"/>
                    </a:cubicBezTo>
                    <a:cubicBezTo>
                      <a:pt x="967" y="514"/>
                      <a:pt x="963" y="525"/>
                      <a:pt x="965" y="534"/>
                    </a:cubicBezTo>
                    <a:cubicBezTo>
                      <a:pt x="966" y="536"/>
                      <a:pt x="967" y="538"/>
                      <a:pt x="968" y="540"/>
                    </a:cubicBezTo>
                    <a:cubicBezTo>
                      <a:pt x="979" y="559"/>
                      <a:pt x="984" y="581"/>
                      <a:pt x="984" y="603"/>
                    </a:cubicBezTo>
                    <a:cubicBezTo>
                      <a:pt x="984" y="615"/>
                      <a:pt x="994" y="625"/>
                      <a:pt x="1006" y="625"/>
                    </a:cubicBezTo>
                    <a:cubicBezTo>
                      <a:pt x="1018" y="625"/>
                      <a:pt x="1028" y="615"/>
                      <a:pt x="1028" y="603"/>
                    </a:cubicBezTo>
                    <a:cubicBezTo>
                      <a:pt x="1028" y="580"/>
                      <a:pt x="1024" y="558"/>
                      <a:pt x="1015" y="537"/>
                    </a:cubicBezTo>
                    <a:cubicBezTo>
                      <a:pt x="1243" y="406"/>
                      <a:pt x="1243" y="406"/>
                      <a:pt x="1243" y="406"/>
                    </a:cubicBezTo>
                    <a:cubicBezTo>
                      <a:pt x="1290" y="473"/>
                      <a:pt x="1367" y="517"/>
                      <a:pt x="1456" y="517"/>
                    </a:cubicBezTo>
                    <a:cubicBezTo>
                      <a:pt x="1598" y="517"/>
                      <a:pt x="1714" y="402"/>
                      <a:pt x="1714" y="259"/>
                    </a:cubicBezTo>
                    <a:cubicBezTo>
                      <a:pt x="1714" y="116"/>
                      <a:pt x="1598" y="0"/>
                      <a:pt x="1456" y="0"/>
                    </a:cubicBezTo>
                    <a:close/>
                    <a:moveTo>
                      <a:pt x="1514" y="363"/>
                    </a:moveTo>
                    <a:cubicBezTo>
                      <a:pt x="1512" y="401"/>
                      <a:pt x="1512" y="401"/>
                      <a:pt x="1512" y="401"/>
                    </a:cubicBezTo>
                    <a:cubicBezTo>
                      <a:pt x="1512" y="403"/>
                      <a:pt x="1511" y="405"/>
                      <a:pt x="1509" y="407"/>
                    </a:cubicBezTo>
                    <a:cubicBezTo>
                      <a:pt x="1478" y="425"/>
                      <a:pt x="1441" y="427"/>
                      <a:pt x="1425" y="427"/>
                    </a:cubicBezTo>
                    <a:cubicBezTo>
                      <a:pt x="1421" y="427"/>
                      <a:pt x="1418" y="427"/>
                      <a:pt x="1417" y="427"/>
                    </a:cubicBezTo>
                    <a:cubicBezTo>
                      <a:pt x="1414" y="426"/>
                      <a:pt x="1411" y="423"/>
                      <a:pt x="1411" y="419"/>
                    </a:cubicBezTo>
                    <a:cubicBezTo>
                      <a:pt x="1411" y="363"/>
                      <a:pt x="1411" y="363"/>
                      <a:pt x="1411" y="363"/>
                    </a:cubicBezTo>
                    <a:cubicBezTo>
                      <a:pt x="1403" y="363"/>
                      <a:pt x="1392" y="364"/>
                      <a:pt x="1388" y="364"/>
                    </a:cubicBezTo>
                    <a:cubicBezTo>
                      <a:pt x="1358" y="364"/>
                      <a:pt x="1350" y="360"/>
                      <a:pt x="1346" y="356"/>
                    </a:cubicBezTo>
                    <a:cubicBezTo>
                      <a:pt x="1342" y="352"/>
                      <a:pt x="1338" y="344"/>
                      <a:pt x="1339" y="313"/>
                    </a:cubicBezTo>
                    <a:cubicBezTo>
                      <a:pt x="1339" y="304"/>
                      <a:pt x="1339" y="295"/>
                      <a:pt x="1339" y="290"/>
                    </a:cubicBezTo>
                    <a:cubicBezTo>
                      <a:pt x="1320" y="289"/>
                      <a:pt x="1311" y="280"/>
                      <a:pt x="1308" y="274"/>
                    </a:cubicBezTo>
                    <a:cubicBezTo>
                      <a:pt x="1305" y="266"/>
                      <a:pt x="1314" y="253"/>
                      <a:pt x="1321" y="246"/>
                    </a:cubicBezTo>
                    <a:cubicBezTo>
                      <a:pt x="1327" y="240"/>
                      <a:pt x="1332" y="231"/>
                      <a:pt x="1335" y="224"/>
                    </a:cubicBezTo>
                    <a:cubicBezTo>
                      <a:pt x="1337" y="220"/>
                      <a:pt x="1338" y="202"/>
                      <a:pt x="1337" y="191"/>
                    </a:cubicBezTo>
                    <a:cubicBezTo>
                      <a:pt x="1335" y="170"/>
                      <a:pt x="1345" y="157"/>
                      <a:pt x="1348" y="152"/>
                    </a:cubicBezTo>
                    <a:cubicBezTo>
                      <a:pt x="1347" y="149"/>
                      <a:pt x="1345" y="146"/>
                      <a:pt x="1343" y="143"/>
                    </a:cubicBezTo>
                    <a:cubicBezTo>
                      <a:pt x="1339" y="127"/>
                      <a:pt x="1373" y="90"/>
                      <a:pt x="1453" y="90"/>
                    </a:cubicBezTo>
                    <a:cubicBezTo>
                      <a:pt x="1523" y="90"/>
                      <a:pt x="1565" y="128"/>
                      <a:pt x="1582" y="165"/>
                    </a:cubicBezTo>
                    <a:cubicBezTo>
                      <a:pt x="1641" y="286"/>
                      <a:pt x="1563" y="344"/>
                      <a:pt x="1514" y="363"/>
                    </a:cubicBezTo>
                    <a:close/>
                    <a:moveTo>
                      <a:pt x="857" y="669"/>
                    </a:moveTo>
                    <a:cubicBezTo>
                      <a:pt x="821" y="669"/>
                      <a:pt x="791" y="639"/>
                      <a:pt x="791" y="603"/>
                    </a:cubicBezTo>
                    <a:cubicBezTo>
                      <a:pt x="791" y="567"/>
                      <a:pt x="821" y="537"/>
                      <a:pt x="857" y="537"/>
                    </a:cubicBezTo>
                    <a:cubicBezTo>
                      <a:pt x="893" y="537"/>
                      <a:pt x="923" y="567"/>
                      <a:pt x="923" y="603"/>
                    </a:cubicBezTo>
                    <a:cubicBezTo>
                      <a:pt x="923" y="639"/>
                      <a:pt x="893" y="669"/>
                      <a:pt x="857" y="669"/>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sp>
            <p:nvSpPr>
              <p:cNvPr id="65" name="Freeform 26">
                <a:extLst>
                  <a:ext uri="{FF2B5EF4-FFF2-40B4-BE49-F238E27FC236}">
                    <a16:creationId xmlns:a16="http://schemas.microsoft.com/office/drawing/2014/main" id="{1D143E61-04FE-4195-9F3F-A4A5487C608A}"/>
                  </a:ext>
                </a:extLst>
              </p:cNvPr>
              <p:cNvSpPr>
                <a:spLocks noEditPoints="1"/>
              </p:cNvSpPr>
              <p:nvPr/>
            </p:nvSpPr>
            <p:spPr bwMode="auto">
              <a:xfrm>
                <a:off x="5355525" y="2801969"/>
                <a:ext cx="1522662" cy="1371819"/>
              </a:xfrm>
              <a:custGeom>
                <a:avLst/>
                <a:gdLst>
                  <a:gd name="T0" fmla="*/ 857 w 1714"/>
                  <a:gd name="T1" fmla="*/ 0 h 1542"/>
                  <a:gd name="T2" fmla="*/ 835 w 1714"/>
                  <a:gd name="T3" fmla="*/ 516 h 1542"/>
                  <a:gd name="T4" fmla="*/ 857 w 1714"/>
                  <a:gd name="T5" fmla="*/ 812 h 1542"/>
                  <a:gd name="T6" fmla="*/ 923 w 1714"/>
                  <a:gd name="T7" fmla="*/ 827 h 1542"/>
                  <a:gd name="T8" fmla="*/ 933 w 1714"/>
                  <a:gd name="T9" fmla="*/ 785 h 1542"/>
                  <a:gd name="T10" fmla="*/ 879 w 1714"/>
                  <a:gd name="T11" fmla="*/ 516 h 1542"/>
                  <a:gd name="T12" fmla="*/ 773 w 1714"/>
                  <a:gd name="T13" fmla="*/ 409 h 1542"/>
                  <a:gd name="T14" fmla="*/ 768 w 1714"/>
                  <a:gd name="T15" fmla="*/ 326 h 1542"/>
                  <a:gd name="T16" fmla="*/ 849 w 1714"/>
                  <a:gd name="T17" fmla="*/ 87 h 1542"/>
                  <a:gd name="T18" fmla="*/ 963 w 1714"/>
                  <a:gd name="T19" fmla="*/ 150 h 1542"/>
                  <a:gd name="T20" fmla="*/ 958 w 1714"/>
                  <a:gd name="T21" fmla="*/ 150 h 1542"/>
                  <a:gd name="T22" fmla="*/ 968 w 1714"/>
                  <a:gd name="T23" fmla="*/ 205 h 1542"/>
                  <a:gd name="T24" fmla="*/ 983 w 1714"/>
                  <a:gd name="T25" fmla="*/ 243 h 1542"/>
                  <a:gd name="T26" fmla="*/ 1000 w 1714"/>
                  <a:gd name="T27" fmla="*/ 273 h 1542"/>
                  <a:gd name="T28" fmla="*/ 971 w 1714"/>
                  <a:gd name="T29" fmla="*/ 331 h 1542"/>
                  <a:gd name="T30" fmla="*/ 961 w 1714"/>
                  <a:gd name="T31" fmla="*/ 367 h 1542"/>
                  <a:gd name="T32" fmla="*/ 900 w 1714"/>
                  <a:gd name="T33" fmla="*/ 423 h 1542"/>
                  <a:gd name="T34" fmla="*/ 892 w 1714"/>
                  <a:gd name="T35" fmla="*/ 430 h 1542"/>
                  <a:gd name="T36" fmla="*/ 1456 w 1714"/>
                  <a:gd name="T37" fmla="*/ 1025 h 1542"/>
                  <a:gd name="T38" fmla="*/ 997 w 1714"/>
                  <a:gd name="T39" fmla="*/ 994 h 1542"/>
                  <a:gd name="T40" fmla="*/ 967 w 1714"/>
                  <a:gd name="T41" fmla="*/ 1003 h 1542"/>
                  <a:gd name="T42" fmla="*/ 918 w 1714"/>
                  <a:gd name="T43" fmla="*/ 1077 h 1542"/>
                  <a:gd name="T44" fmla="*/ 993 w 1714"/>
                  <a:gd name="T45" fmla="*/ 1043 h 1542"/>
                  <a:gd name="T46" fmla="*/ 1197 w 1714"/>
                  <a:gd name="T47" fmla="*/ 1283 h 1542"/>
                  <a:gd name="T48" fmla="*/ 1714 w 1714"/>
                  <a:gd name="T49" fmla="*/ 1283 h 1542"/>
                  <a:gd name="T50" fmla="*/ 1545 w 1714"/>
                  <a:gd name="T51" fmla="*/ 1351 h 1542"/>
                  <a:gd name="T52" fmla="*/ 1540 w 1714"/>
                  <a:gd name="T53" fmla="*/ 1434 h 1542"/>
                  <a:gd name="T54" fmla="*/ 1420 w 1714"/>
                  <a:gd name="T55" fmla="*/ 1455 h 1542"/>
                  <a:gd name="T56" fmla="*/ 1413 w 1714"/>
                  <a:gd name="T57" fmla="*/ 1395 h 1542"/>
                  <a:gd name="T58" fmla="*/ 1341 w 1714"/>
                  <a:gd name="T59" fmla="*/ 1358 h 1542"/>
                  <a:gd name="T60" fmla="*/ 1343 w 1714"/>
                  <a:gd name="T61" fmla="*/ 1315 h 1542"/>
                  <a:gd name="T62" fmla="*/ 1327 w 1714"/>
                  <a:gd name="T63" fmla="*/ 1271 h 1542"/>
                  <a:gd name="T64" fmla="*/ 1342 w 1714"/>
                  <a:gd name="T65" fmla="*/ 1243 h 1542"/>
                  <a:gd name="T66" fmla="*/ 1350 w 1714"/>
                  <a:gd name="T67" fmla="*/ 1211 h 1542"/>
                  <a:gd name="T68" fmla="*/ 1350 w 1714"/>
                  <a:gd name="T69" fmla="*/ 1176 h 1542"/>
                  <a:gd name="T70" fmla="*/ 1329 w 1714"/>
                  <a:gd name="T71" fmla="*/ 1131 h 1542"/>
                  <a:gd name="T72" fmla="*/ 1589 w 1714"/>
                  <a:gd name="T73" fmla="*/ 1192 h 1542"/>
                  <a:gd name="T74" fmla="*/ 748 w 1714"/>
                  <a:gd name="T75" fmla="*/ 1006 h 1542"/>
                  <a:gd name="T76" fmla="*/ 730 w 1714"/>
                  <a:gd name="T77" fmla="*/ 939 h 1542"/>
                  <a:gd name="T78" fmla="*/ 686 w 1714"/>
                  <a:gd name="T79" fmla="*/ 939 h 1542"/>
                  <a:gd name="T80" fmla="*/ 471 w 1714"/>
                  <a:gd name="T81" fmla="*/ 1136 h 1542"/>
                  <a:gd name="T82" fmla="*/ 0 w 1714"/>
                  <a:gd name="T83" fmla="*/ 1283 h 1542"/>
                  <a:gd name="T84" fmla="*/ 517 w 1714"/>
                  <a:gd name="T85" fmla="*/ 1283 h 1542"/>
                  <a:gd name="T86" fmla="*/ 739 w 1714"/>
                  <a:gd name="T87" fmla="*/ 1033 h 1542"/>
                  <a:gd name="T88" fmla="*/ 406 w 1714"/>
                  <a:gd name="T89" fmla="*/ 1299 h 1542"/>
                  <a:gd name="T90" fmla="*/ 375 w 1714"/>
                  <a:gd name="T91" fmla="*/ 1337 h 1542"/>
                  <a:gd name="T92" fmla="*/ 326 w 1714"/>
                  <a:gd name="T93" fmla="*/ 1388 h 1542"/>
                  <a:gd name="T94" fmla="*/ 303 w 1714"/>
                  <a:gd name="T95" fmla="*/ 1444 h 1542"/>
                  <a:gd name="T96" fmla="*/ 289 w 1714"/>
                  <a:gd name="T97" fmla="*/ 1452 h 1542"/>
                  <a:gd name="T98" fmla="*/ 202 w 1714"/>
                  <a:gd name="T99" fmla="*/ 1425 h 1542"/>
                  <a:gd name="T100" fmla="*/ 132 w 1714"/>
                  <a:gd name="T101" fmla="*/ 1189 h 1542"/>
                  <a:gd name="T102" fmla="*/ 371 w 1714"/>
                  <a:gd name="T103" fmla="*/ 1168 h 1542"/>
                  <a:gd name="T104" fmla="*/ 377 w 1714"/>
                  <a:gd name="T105" fmla="*/ 1216 h 1542"/>
                  <a:gd name="T106" fmla="*/ 393 w 1714"/>
                  <a:gd name="T107" fmla="*/ 1271 h 1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14" h="1542">
                    <a:moveTo>
                      <a:pt x="1116" y="258"/>
                    </a:moveTo>
                    <a:cubicBezTo>
                      <a:pt x="1116" y="115"/>
                      <a:pt x="1000" y="0"/>
                      <a:pt x="857" y="0"/>
                    </a:cubicBezTo>
                    <a:cubicBezTo>
                      <a:pt x="714" y="0"/>
                      <a:pt x="598" y="115"/>
                      <a:pt x="598" y="258"/>
                    </a:cubicBezTo>
                    <a:cubicBezTo>
                      <a:pt x="598" y="394"/>
                      <a:pt x="702" y="505"/>
                      <a:pt x="835" y="516"/>
                    </a:cubicBezTo>
                    <a:cubicBezTo>
                      <a:pt x="835" y="790"/>
                      <a:pt x="835" y="790"/>
                      <a:pt x="835" y="790"/>
                    </a:cubicBezTo>
                    <a:cubicBezTo>
                      <a:pt x="835" y="802"/>
                      <a:pt x="845" y="812"/>
                      <a:pt x="857" y="812"/>
                    </a:cubicBezTo>
                    <a:cubicBezTo>
                      <a:pt x="877" y="812"/>
                      <a:pt x="896" y="816"/>
                      <a:pt x="913" y="825"/>
                    </a:cubicBezTo>
                    <a:cubicBezTo>
                      <a:pt x="916" y="826"/>
                      <a:pt x="920" y="827"/>
                      <a:pt x="923" y="827"/>
                    </a:cubicBezTo>
                    <a:cubicBezTo>
                      <a:pt x="931" y="827"/>
                      <a:pt x="939" y="823"/>
                      <a:pt x="943" y="815"/>
                    </a:cubicBezTo>
                    <a:cubicBezTo>
                      <a:pt x="948" y="804"/>
                      <a:pt x="944" y="791"/>
                      <a:pt x="933" y="785"/>
                    </a:cubicBezTo>
                    <a:cubicBezTo>
                      <a:pt x="916" y="777"/>
                      <a:pt x="898" y="771"/>
                      <a:pt x="879" y="769"/>
                    </a:cubicBezTo>
                    <a:cubicBezTo>
                      <a:pt x="879" y="516"/>
                      <a:pt x="879" y="516"/>
                      <a:pt x="879" y="516"/>
                    </a:cubicBezTo>
                    <a:cubicBezTo>
                      <a:pt x="1012" y="505"/>
                      <a:pt x="1116" y="394"/>
                      <a:pt x="1116" y="258"/>
                    </a:cubicBezTo>
                    <a:close/>
                    <a:moveTo>
                      <a:pt x="773" y="409"/>
                    </a:moveTo>
                    <a:cubicBezTo>
                      <a:pt x="770" y="408"/>
                      <a:pt x="768" y="405"/>
                      <a:pt x="768" y="402"/>
                    </a:cubicBezTo>
                    <a:cubicBezTo>
                      <a:pt x="768" y="326"/>
                      <a:pt x="768" y="326"/>
                      <a:pt x="768" y="326"/>
                    </a:cubicBezTo>
                    <a:cubicBezTo>
                      <a:pt x="743" y="300"/>
                      <a:pt x="692" y="234"/>
                      <a:pt x="723" y="167"/>
                    </a:cubicBezTo>
                    <a:cubicBezTo>
                      <a:pt x="741" y="130"/>
                      <a:pt x="777" y="87"/>
                      <a:pt x="849" y="87"/>
                    </a:cubicBezTo>
                    <a:cubicBezTo>
                      <a:pt x="931" y="87"/>
                      <a:pt x="907" y="108"/>
                      <a:pt x="984" y="106"/>
                    </a:cubicBezTo>
                    <a:cubicBezTo>
                      <a:pt x="992" y="106"/>
                      <a:pt x="967" y="133"/>
                      <a:pt x="963" y="150"/>
                    </a:cubicBezTo>
                    <a:cubicBezTo>
                      <a:pt x="963" y="151"/>
                      <a:pt x="963" y="151"/>
                      <a:pt x="962" y="151"/>
                    </a:cubicBezTo>
                    <a:cubicBezTo>
                      <a:pt x="962" y="151"/>
                      <a:pt x="960" y="150"/>
                      <a:pt x="958" y="150"/>
                    </a:cubicBezTo>
                    <a:cubicBezTo>
                      <a:pt x="959" y="160"/>
                      <a:pt x="961" y="179"/>
                      <a:pt x="963" y="186"/>
                    </a:cubicBezTo>
                    <a:cubicBezTo>
                      <a:pt x="965" y="191"/>
                      <a:pt x="966" y="198"/>
                      <a:pt x="968" y="205"/>
                    </a:cubicBezTo>
                    <a:cubicBezTo>
                      <a:pt x="969" y="210"/>
                      <a:pt x="970" y="215"/>
                      <a:pt x="971" y="218"/>
                    </a:cubicBezTo>
                    <a:cubicBezTo>
                      <a:pt x="975" y="229"/>
                      <a:pt x="979" y="238"/>
                      <a:pt x="983" y="243"/>
                    </a:cubicBezTo>
                    <a:cubicBezTo>
                      <a:pt x="984" y="244"/>
                      <a:pt x="985" y="245"/>
                      <a:pt x="986" y="246"/>
                    </a:cubicBezTo>
                    <a:cubicBezTo>
                      <a:pt x="995" y="255"/>
                      <a:pt x="1003" y="264"/>
                      <a:pt x="1000" y="273"/>
                    </a:cubicBezTo>
                    <a:cubicBezTo>
                      <a:pt x="999" y="277"/>
                      <a:pt x="993" y="289"/>
                      <a:pt x="969" y="290"/>
                    </a:cubicBezTo>
                    <a:cubicBezTo>
                      <a:pt x="971" y="300"/>
                      <a:pt x="972" y="319"/>
                      <a:pt x="971" y="331"/>
                    </a:cubicBezTo>
                    <a:cubicBezTo>
                      <a:pt x="971" y="333"/>
                      <a:pt x="971" y="333"/>
                      <a:pt x="971" y="333"/>
                    </a:cubicBezTo>
                    <a:cubicBezTo>
                      <a:pt x="970" y="352"/>
                      <a:pt x="969" y="362"/>
                      <a:pt x="961" y="367"/>
                    </a:cubicBezTo>
                    <a:cubicBezTo>
                      <a:pt x="954" y="370"/>
                      <a:pt x="931" y="373"/>
                      <a:pt x="900" y="370"/>
                    </a:cubicBezTo>
                    <a:cubicBezTo>
                      <a:pt x="900" y="423"/>
                      <a:pt x="900" y="423"/>
                      <a:pt x="900" y="423"/>
                    </a:cubicBezTo>
                    <a:cubicBezTo>
                      <a:pt x="900" y="427"/>
                      <a:pt x="897" y="430"/>
                      <a:pt x="892" y="430"/>
                    </a:cubicBezTo>
                    <a:cubicBezTo>
                      <a:pt x="892" y="430"/>
                      <a:pt x="892" y="430"/>
                      <a:pt x="892" y="430"/>
                    </a:cubicBezTo>
                    <a:cubicBezTo>
                      <a:pt x="887" y="430"/>
                      <a:pt x="823" y="430"/>
                      <a:pt x="773" y="409"/>
                    </a:cubicBezTo>
                    <a:close/>
                    <a:moveTo>
                      <a:pt x="1456" y="1025"/>
                    </a:moveTo>
                    <a:cubicBezTo>
                      <a:pt x="1367" y="1025"/>
                      <a:pt x="1290" y="1069"/>
                      <a:pt x="1243" y="1136"/>
                    </a:cubicBezTo>
                    <a:cubicBezTo>
                      <a:pt x="997" y="994"/>
                      <a:pt x="997" y="994"/>
                      <a:pt x="997" y="994"/>
                    </a:cubicBezTo>
                    <a:cubicBezTo>
                      <a:pt x="987" y="988"/>
                      <a:pt x="974" y="992"/>
                      <a:pt x="967" y="1002"/>
                    </a:cubicBezTo>
                    <a:cubicBezTo>
                      <a:pt x="967" y="1003"/>
                      <a:pt x="967" y="1003"/>
                      <a:pt x="967" y="1003"/>
                    </a:cubicBezTo>
                    <a:cubicBezTo>
                      <a:pt x="957" y="1021"/>
                      <a:pt x="942" y="1036"/>
                      <a:pt x="925" y="1047"/>
                    </a:cubicBezTo>
                    <a:cubicBezTo>
                      <a:pt x="914" y="1053"/>
                      <a:pt x="911" y="1067"/>
                      <a:pt x="918" y="1077"/>
                    </a:cubicBezTo>
                    <a:cubicBezTo>
                      <a:pt x="924" y="1088"/>
                      <a:pt x="938" y="1091"/>
                      <a:pt x="948" y="1084"/>
                    </a:cubicBezTo>
                    <a:cubicBezTo>
                      <a:pt x="965" y="1073"/>
                      <a:pt x="981" y="1059"/>
                      <a:pt x="993" y="1043"/>
                    </a:cubicBezTo>
                    <a:cubicBezTo>
                      <a:pt x="1221" y="1174"/>
                      <a:pt x="1221" y="1174"/>
                      <a:pt x="1221" y="1174"/>
                    </a:cubicBezTo>
                    <a:cubicBezTo>
                      <a:pt x="1205" y="1207"/>
                      <a:pt x="1197" y="1244"/>
                      <a:pt x="1197" y="1283"/>
                    </a:cubicBezTo>
                    <a:cubicBezTo>
                      <a:pt x="1197" y="1426"/>
                      <a:pt x="1313" y="1542"/>
                      <a:pt x="1456" y="1542"/>
                    </a:cubicBezTo>
                    <a:cubicBezTo>
                      <a:pt x="1598" y="1542"/>
                      <a:pt x="1714" y="1426"/>
                      <a:pt x="1714" y="1283"/>
                    </a:cubicBezTo>
                    <a:cubicBezTo>
                      <a:pt x="1714" y="1140"/>
                      <a:pt x="1598" y="1025"/>
                      <a:pt x="1456" y="1025"/>
                    </a:cubicBezTo>
                    <a:close/>
                    <a:moveTo>
                      <a:pt x="1545" y="1351"/>
                    </a:moveTo>
                    <a:cubicBezTo>
                      <a:pt x="1545" y="1427"/>
                      <a:pt x="1545" y="1427"/>
                      <a:pt x="1545" y="1427"/>
                    </a:cubicBezTo>
                    <a:cubicBezTo>
                      <a:pt x="1545" y="1430"/>
                      <a:pt x="1543" y="1433"/>
                      <a:pt x="1540" y="1434"/>
                    </a:cubicBezTo>
                    <a:cubicBezTo>
                      <a:pt x="1490" y="1455"/>
                      <a:pt x="1425" y="1455"/>
                      <a:pt x="1420" y="1455"/>
                    </a:cubicBezTo>
                    <a:cubicBezTo>
                      <a:pt x="1420" y="1455"/>
                      <a:pt x="1420" y="1455"/>
                      <a:pt x="1420" y="1455"/>
                    </a:cubicBezTo>
                    <a:cubicBezTo>
                      <a:pt x="1416" y="1455"/>
                      <a:pt x="1413" y="1452"/>
                      <a:pt x="1413" y="1448"/>
                    </a:cubicBezTo>
                    <a:cubicBezTo>
                      <a:pt x="1413" y="1395"/>
                      <a:pt x="1413" y="1395"/>
                      <a:pt x="1413" y="1395"/>
                    </a:cubicBezTo>
                    <a:cubicBezTo>
                      <a:pt x="1382" y="1398"/>
                      <a:pt x="1358" y="1395"/>
                      <a:pt x="1351" y="1392"/>
                    </a:cubicBezTo>
                    <a:cubicBezTo>
                      <a:pt x="1343" y="1387"/>
                      <a:pt x="1343" y="1377"/>
                      <a:pt x="1341" y="1358"/>
                    </a:cubicBezTo>
                    <a:cubicBezTo>
                      <a:pt x="1341" y="1356"/>
                      <a:pt x="1341" y="1356"/>
                      <a:pt x="1341" y="1356"/>
                    </a:cubicBezTo>
                    <a:cubicBezTo>
                      <a:pt x="1340" y="1344"/>
                      <a:pt x="1342" y="1325"/>
                      <a:pt x="1343" y="1315"/>
                    </a:cubicBezTo>
                    <a:cubicBezTo>
                      <a:pt x="1320" y="1314"/>
                      <a:pt x="1314" y="1302"/>
                      <a:pt x="1312" y="1298"/>
                    </a:cubicBezTo>
                    <a:cubicBezTo>
                      <a:pt x="1309" y="1289"/>
                      <a:pt x="1318" y="1280"/>
                      <a:pt x="1327" y="1271"/>
                    </a:cubicBezTo>
                    <a:cubicBezTo>
                      <a:pt x="1328" y="1270"/>
                      <a:pt x="1328" y="1269"/>
                      <a:pt x="1329" y="1268"/>
                    </a:cubicBezTo>
                    <a:cubicBezTo>
                      <a:pt x="1333" y="1263"/>
                      <a:pt x="1338" y="1254"/>
                      <a:pt x="1342" y="1243"/>
                    </a:cubicBezTo>
                    <a:cubicBezTo>
                      <a:pt x="1343" y="1240"/>
                      <a:pt x="1344" y="1235"/>
                      <a:pt x="1345" y="1230"/>
                    </a:cubicBezTo>
                    <a:cubicBezTo>
                      <a:pt x="1346" y="1223"/>
                      <a:pt x="1348" y="1216"/>
                      <a:pt x="1350" y="1211"/>
                    </a:cubicBezTo>
                    <a:cubicBezTo>
                      <a:pt x="1352" y="1204"/>
                      <a:pt x="1353" y="1185"/>
                      <a:pt x="1354" y="1175"/>
                    </a:cubicBezTo>
                    <a:cubicBezTo>
                      <a:pt x="1353" y="1175"/>
                      <a:pt x="1351" y="1176"/>
                      <a:pt x="1350" y="1176"/>
                    </a:cubicBezTo>
                    <a:cubicBezTo>
                      <a:pt x="1350" y="1176"/>
                      <a:pt x="1350" y="1176"/>
                      <a:pt x="1349" y="1175"/>
                    </a:cubicBezTo>
                    <a:cubicBezTo>
                      <a:pt x="1345" y="1158"/>
                      <a:pt x="1321" y="1131"/>
                      <a:pt x="1329" y="1131"/>
                    </a:cubicBezTo>
                    <a:cubicBezTo>
                      <a:pt x="1405" y="1133"/>
                      <a:pt x="1381" y="1112"/>
                      <a:pt x="1463" y="1112"/>
                    </a:cubicBezTo>
                    <a:cubicBezTo>
                      <a:pt x="1536" y="1112"/>
                      <a:pt x="1572" y="1155"/>
                      <a:pt x="1589" y="1192"/>
                    </a:cubicBezTo>
                    <a:cubicBezTo>
                      <a:pt x="1621" y="1259"/>
                      <a:pt x="1570" y="1325"/>
                      <a:pt x="1545" y="1351"/>
                    </a:cubicBezTo>
                    <a:close/>
                    <a:moveTo>
                      <a:pt x="748" y="1006"/>
                    </a:moveTo>
                    <a:cubicBezTo>
                      <a:pt x="748" y="1004"/>
                      <a:pt x="747" y="1003"/>
                      <a:pt x="746" y="1002"/>
                    </a:cubicBezTo>
                    <a:cubicBezTo>
                      <a:pt x="735" y="983"/>
                      <a:pt x="730" y="961"/>
                      <a:pt x="730" y="939"/>
                    </a:cubicBezTo>
                    <a:cubicBezTo>
                      <a:pt x="730" y="927"/>
                      <a:pt x="720" y="917"/>
                      <a:pt x="708" y="917"/>
                    </a:cubicBezTo>
                    <a:cubicBezTo>
                      <a:pt x="696" y="917"/>
                      <a:pt x="686" y="927"/>
                      <a:pt x="686" y="939"/>
                    </a:cubicBezTo>
                    <a:cubicBezTo>
                      <a:pt x="686" y="962"/>
                      <a:pt x="690" y="984"/>
                      <a:pt x="699" y="1005"/>
                    </a:cubicBezTo>
                    <a:cubicBezTo>
                      <a:pt x="471" y="1136"/>
                      <a:pt x="471" y="1136"/>
                      <a:pt x="471" y="1136"/>
                    </a:cubicBezTo>
                    <a:cubicBezTo>
                      <a:pt x="424" y="1069"/>
                      <a:pt x="347" y="1025"/>
                      <a:pt x="258" y="1025"/>
                    </a:cubicBezTo>
                    <a:cubicBezTo>
                      <a:pt x="116" y="1025"/>
                      <a:pt x="0" y="1140"/>
                      <a:pt x="0" y="1283"/>
                    </a:cubicBezTo>
                    <a:cubicBezTo>
                      <a:pt x="0" y="1426"/>
                      <a:pt x="116" y="1542"/>
                      <a:pt x="258" y="1542"/>
                    </a:cubicBezTo>
                    <a:cubicBezTo>
                      <a:pt x="401" y="1542"/>
                      <a:pt x="517" y="1426"/>
                      <a:pt x="517" y="1283"/>
                    </a:cubicBezTo>
                    <a:cubicBezTo>
                      <a:pt x="517" y="1244"/>
                      <a:pt x="509" y="1207"/>
                      <a:pt x="493" y="1174"/>
                    </a:cubicBezTo>
                    <a:cubicBezTo>
                      <a:pt x="739" y="1033"/>
                      <a:pt x="739" y="1033"/>
                      <a:pt x="739" y="1033"/>
                    </a:cubicBezTo>
                    <a:cubicBezTo>
                      <a:pt x="748" y="1027"/>
                      <a:pt x="752" y="1016"/>
                      <a:pt x="748" y="1006"/>
                    </a:cubicBezTo>
                    <a:close/>
                    <a:moveTo>
                      <a:pt x="406" y="1299"/>
                    </a:moveTo>
                    <a:cubicBezTo>
                      <a:pt x="403" y="1305"/>
                      <a:pt x="394" y="1314"/>
                      <a:pt x="375" y="1314"/>
                    </a:cubicBezTo>
                    <a:cubicBezTo>
                      <a:pt x="375" y="1320"/>
                      <a:pt x="375" y="1329"/>
                      <a:pt x="375" y="1337"/>
                    </a:cubicBezTo>
                    <a:cubicBezTo>
                      <a:pt x="376" y="1368"/>
                      <a:pt x="372" y="1377"/>
                      <a:pt x="368" y="1381"/>
                    </a:cubicBezTo>
                    <a:cubicBezTo>
                      <a:pt x="364" y="1384"/>
                      <a:pt x="356" y="1389"/>
                      <a:pt x="326" y="1388"/>
                    </a:cubicBezTo>
                    <a:cubicBezTo>
                      <a:pt x="322" y="1388"/>
                      <a:pt x="311" y="1388"/>
                      <a:pt x="303" y="1387"/>
                    </a:cubicBezTo>
                    <a:cubicBezTo>
                      <a:pt x="303" y="1444"/>
                      <a:pt x="303" y="1444"/>
                      <a:pt x="303" y="1444"/>
                    </a:cubicBezTo>
                    <a:cubicBezTo>
                      <a:pt x="303" y="1448"/>
                      <a:pt x="300" y="1451"/>
                      <a:pt x="297" y="1451"/>
                    </a:cubicBezTo>
                    <a:cubicBezTo>
                      <a:pt x="296" y="1451"/>
                      <a:pt x="293" y="1452"/>
                      <a:pt x="289" y="1452"/>
                    </a:cubicBezTo>
                    <a:cubicBezTo>
                      <a:pt x="273" y="1452"/>
                      <a:pt x="236" y="1449"/>
                      <a:pt x="205" y="1431"/>
                    </a:cubicBezTo>
                    <a:cubicBezTo>
                      <a:pt x="203" y="1430"/>
                      <a:pt x="202" y="1428"/>
                      <a:pt x="202" y="1425"/>
                    </a:cubicBezTo>
                    <a:cubicBezTo>
                      <a:pt x="200" y="1388"/>
                      <a:pt x="200" y="1388"/>
                      <a:pt x="200" y="1388"/>
                    </a:cubicBezTo>
                    <a:cubicBezTo>
                      <a:pt x="151" y="1368"/>
                      <a:pt x="73" y="1311"/>
                      <a:pt x="132" y="1189"/>
                    </a:cubicBezTo>
                    <a:cubicBezTo>
                      <a:pt x="149" y="1153"/>
                      <a:pt x="191" y="1115"/>
                      <a:pt x="261" y="1115"/>
                    </a:cubicBezTo>
                    <a:cubicBezTo>
                      <a:pt x="341" y="1115"/>
                      <a:pt x="375" y="1152"/>
                      <a:pt x="371" y="1168"/>
                    </a:cubicBezTo>
                    <a:cubicBezTo>
                      <a:pt x="369" y="1171"/>
                      <a:pt x="367" y="1174"/>
                      <a:pt x="366" y="1177"/>
                    </a:cubicBezTo>
                    <a:cubicBezTo>
                      <a:pt x="369" y="1182"/>
                      <a:pt x="379" y="1195"/>
                      <a:pt x="377" y="1216"/>
                    </a:cubicBezTo>
                    <a:cubicBezTo>
                      <a:pt x="376" y="1226"/>
                      <a:pt x="377" y="1245"/>
                      <a:pt x="379" y="1248"/>
                    </a:cubicBezTo>
                    <a:cubicBezTo>
                      <a:pt x="382" y="1255"/>
                      <a:pt x="387" y="1265"/>
                      <a:pt x="393" y="1271"/>
                    </a:cubicBezTo>
                    <a:cubicBezTo>
                      <a:pt x="400" y="1278"/>
                      <a:pt x="409" y="1291"/>
                      <a:pt x="406" y="1299"/>
                    </a:cubicBezTo>
                    <a:close/>
                  </a:path>
                </a:pathLst>
              </a:custGeom>
              <a:solidFill>
                <a:srgbClr val="0F243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A2458"/>
                  </a:solidFill>
                  <a:effectLst/>
                  <a:uLnTx/>
                  <a:uFillTx/>
                  <a:latin typeface="Georgia" panose="02040502050405020303" pitchFamily="18" charset="0"/>
                  <a:ea typeface="+mn-ea"/>
                  <a:cs typeface="+mn-cs"/>
                </a:endParaRPr>
              </a:p>
            </p:txBody>
          </p:sp>
        </p:grpSp>
      </p:grpSp>
      <p:grpSp>
        <p:nvGrpSpPr>
          <p:cNvPr id="66" name="Group 65">
            <a:extLst>
              <a:ext uri="{FF2B5EF4-FFF2-40B4-BE49-F238E27FC236}">
                <a16:creationId xmlns:a16="http://schemas.microsoft.com/office/drawing/2014/main" id="{2F43AEB9-4411-4B77-8AD9-8772FA2B9B8C}"/>
              </a:ext>
            </a:extLst>
          </p:cNvPr>
          <p:cNvGrpSpPr/>
          <p:nvPr/>
        </p:nvGrpSpPr>
        <p:grpSpPr>
          <a:xfrm>
            <a:off x="2995298" y="3012016"/>
            <a:ext cx="1828800" cy="240066"/>
            <a:chOff x="398981" y="2461596"/>
            <a:chExt cx="1828800" cy="240066"/>
          </a:xfrm>
        </p:grpSpPr>
        <p:cxnSp>
          <p:nvCxnSpPr>
            <p:cNvPr id="67" name="Straight Connector 66">
              <a:extLst>
                <a:ext uri="{FF2B5EF4-FFF2-40B4-BE49-F238E27FC236}">
                  <a16:creationId xmlns:a16="http://schemas.microsoft.com/office/drawing/2014/main" id="{71594EF8-5ECD-42FB-AA03-1E9093DFC178}"/>
                </a:ext>
              </a:extLst>
            </p:cNvPr>
            <p:cNvCxnSpPr>
              <a:cxnSpLocks/>
            </p:cNvCxnSpPr>
            <p:nvPr/>
          </p:nvCxnSpPr>
          <p:spPr>
            <a:xfrm rot="5400000">
              <a:off x="1313381" y="1667228"/>
              <a:ext cx="0" cy="1828800"/>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FB8F97B9-A75A-4023-9A18-1904A0F915E8}"/>
                </a:ext>
              </a:extLst>
            </p:cNvPr>
            <p:cNvGrpSpPr/>
            <p:nvPr/>
          </p:nvGrpSpPr>
          <p:grpSpPr>
            <a:xfrm rot="5400000">
              <a:off x="1193348" y="2461306"/>
              <a:ext cx="240066" cy="240645"/>
              <a:chOff x="5937564" y="3833748"/>
              <a:chExt cx="306171" cy="306910"/>
            </a:xfrm>
          </p:grpSpPr>
          <p:sp>
            <p:nvSpPr>
              <p:cNvPr id="69" name="Freeform 94">
                <a:extLst>
                  <a:ext uri="{FF2B5EF4-FFF2-40B4-BE49-F238E27FC236}">
                    <a16:creationId xmlns:a16="http://schemas.microsoft.com/office/drawing/2014/main" id="{24996DBD-3356-4FB1-A498-7B2F5EA55B56}"/>
                  </a:ext>
                </a:extLst>
              </p:cNvPr>
              <p:cNvSpPr>
                <a:spLocks/>
              </p:cNvSpPr>
              <p:nvPr/>
            </p:nvSpPr>
            <p:spPr bwMode="gray">
              <a:xfrm>
                <a:off x="5937564" y="3833748"/>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1"/>
              </a:solidFill>
              <a:ln w="9525" cap="flat" cmpd="sng" algn="ctr">
                <a:solidFill>
                  <a:srgbClr val="164484"/>
                </a:solidFill>
                <a:prstDash val="solid"/>
                <a:round/>
                <a:headEnd type="none" w="med" len="med"/>
                <a:tailEnd type="none" w="med" len="med"/>
              </a:ln>
            </p:spPr>
            <p:txBody>
              <a:bodyPr vert="horz" wrap="square" lIns="88641" tIns="44321" rIns="88641" bIns="443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E6F73"/>
                  </a:solidFill>
                  <a:effectLst/>
                  <a:uLnTx/>
                  <a:uFillTx/>
                  <a:latin typeface="Georgia" panose="02040502050405020303" pitchFamily="18" charset="0"/>
                  <a:ea typeface="+mn-ea"/>
                  <a:cs typeface="+mn-cs"/>
                </a:endParaRPr>
              </a:p>
            </p:txBody>
          </p:sp>
          <p:sp>
            <p:nvSpPr>
              <p:cNvPr id="70" name="Freeform 95">
                <a:extLst>
                  <a:ext uri="{FF2B5EF4-FFF2-40B4-BE49-F238E27FC236}">
                    <a16:creationId xmlns:a16="http://schemas.microsoft.com/office/drawing/2014/main" id="{F94D0C18-5645-470E-ACDC-BCEFE36584CD}"/>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E6F73"/>
                  </a:solidFill>
                  <a:effectLst/>
                  <a:uLnTx/>
                  <a:uFillTx/>
                  <a:latin typeface="Georgia" panose="02040502050405020303" pitchFamily="18" charset="0"/>
                  <a:ea typeface="+mn-ea"/>
                  <a:cs typeface="+mn-cs"/>
                </a:endParaRPr>
              </a:p>
            </p:txBody>
          </p:sp>
        </p:grpSp>
      </p:grpSp>
      <p:grpSp>
        <p:nvGrpSpPr>
          <p:cNvPr id="71" name="Group 70">
            <a:extLst>
              <a:ext uri="{FF2B5EF4-FFF2-40B4-BE49-F238E27FC236}">
                <a16:creationId xmlns:a16="http://schemas.microsoft.com/office/drawing/2014/main" id="{B60218BD-CFD3-4E86-86BC-DB59513126BB}"/>
              </a:ext>
            </a:extLst>
          </p:cNvPr>
          <p:cNvGrpSpPr/>
          <p:nvPr/>
        </p:nvGrpSpPr>
        <p:grpSpPr>
          <a:xfrm>
            <a:off x="5147508" y="3012016"/>
            <a:ext cx="1828800" cy="240066"/>
            <a:chOff x="398981" y="2461596"/>
            <a:chExt cx="1828800" cy="240066"/>
          </a:xfrm>
        </p:grpSpPr>
        <p:cxnSp>
          <p:nvCxnSpPr>
            <p:cNvPr id="72" name="Straight Connector 71">
              <a:extLst>
                <a:ext uri="{FF2B5EF4-FFF2-40B4-BE49-F238E27FC236}">
                  <a16:creationId xmlns:a16="http://schemas.microsoft.com/office/drawing/2014/main" id="{BF710C69-8192-4630-B250-94771AD0AAFB}"/>
                </a:ext>
              </a:extLst>
            </p:cNvPr>
            <p:cNvCxnSpPr>
              <a:cxnSpLocks/>
            </p:cNvCxnSpPr>
            <p:nvPr/>
          </p:nvCxnSpPr>
          <p:spPr>
            <a:xfrm rot="5400000">
              <a:off x="1313381" y="1667228"/>
              <a:ext cx="0" cy="1828800"/>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8129E11F-A529-4DCC-9456-D247D3384881}"/>
                </a:ext>
              </a:extLst>
            </p:cNvPr>
            <p:cNvGrpSpPr/>
            <p:nvPr/>
          </p:nvGrpSpPr>
          <p:grpSpPr>
            <a:xfrm rot="5400000">
              <a:off x="1193348" y="2461306"/>
              <a:ext cx="240066" cy="240645"/>
              <a:chOff x="5937564" y="3833748"/>
              <a:chExt cx="306171" cy="306910"/>
            </a:xfrm>
          </p:grpSpPr>
          <p:sp>
            <p:nvSpPr>
              <p:cNvPr id="74" name="Freeform 94">
                <a:extLst>
                  <a:ext uri="{FF2B5EF4-FFF2-40B4-BE49-F238E27FC236}">
                    <a16:creationId xmlns:a16="http://schemas.microsoft.com/office/drawing/2014/main" id="{4910AC61-3A5A-416A-986A-7BA7A0EA6310}"/>
                  </a:ext>
                </a:extLst>
              </p:cNvPr>
              <p:cNvSpPr>
                <a:spLocks/>
              </p:cNvSpPr>
              <p:nvPr/>
            </p:nvSpPr>
            <p:spPr bwMode="gray">
              <a:xfrm>
                <a:off x="5937564" y="3833748"/>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1"/>
              </a:solidFill>
              <a:ln w="9525" cap="flat" cmpd="sng" algn="ctr">
                <a:solidFill>
                  <a:srgbClr val="164484"/>
                </a:solidFill>
                <a:prstDash val="solid"/>
                <a:round/>
                <a:headEnd type="none" w="med" len="med"/>
                <a:tailEnd type="none" w="med" len="med"/>
              </a:ln>
            </p:spPr>
            <p:txBody>
              <a:bodyPr vert="horz" wrap="square" lIns="88641" tIns="44321" rIns="88641" bIns="443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E6F73"/>
                  </a:solidFill>
                  <a:effectLst/>
                  <a:uLnTx/>
                  <a:uFillTx/>
                  <a:latin typeface="Georgia" panose="02040502050405020303" pitchFamily="18" charset="0"/>
                  <a:ea typeface="+mn-ea"/>
                  <a:cs typeface="+mn-cs"/>
                </a:endParaRPr>
              </a:p>
            </p:txBody>
          </p:sp>
          <p:sp>
            <p:nvSpPr>
              <p:cNvPr id="75" name="Freeform 95">
                <a:extLst>
                  <a:ext uri="{FF2B5EF4-FFF2-40B4-BE49-F238E27FC236}">
                    <a16:creationId xmlns:a16="http://schemas.microsoft.com/office/drawing/2014/main" id="{60C6C305-537E-4A27-9B1E-07FE717853CC}"/>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E6F73"/>
                  </a:solidFill>
                  <a:effectLst/>
                  <a:uLnTx/>
                  <a:uFillTx/>
                  <a:latin typeface="Georgia" panose="02040502050405020303" pitchFamily="18" charset="0"/>
                  <a:ea typeface="+mn-ea"/>
                  <a:cs typeface="+mn-cs"/>
                </a:endParaRPr>
              </a:p>
            </p:txBody>
          </p:sp>
        </p:grpSp>
      </p:grpSp>
      <p:grpSp>
        <p:nvGrpSpPr>
          <p:cNvPr id="76" name="Group 75">
            <a:extLst>
              <a:ext uri="{FF2B5EF4-FFF2-40B4-BE49-F238E27FC236}">
                <a16:creationId xmlns:a16="http://schemas.microsoft.com/office/drawing/2014/main" id="{19A4A17F-107D-4A8F-B237-96B0DD657FFC}"/>
              </a:ext>
            </a:extLst>
          </p:cNvPr>
          <p:cNvGrpSpPr/>
          <p:nvPr/>
        </p:nvGrpSpPr>
        <p:grpSpPr>
          <a:xfrm>
            <a:off x="7299718" y="3012016"/>
            <a:ext cx="1828800" cy="240066"/>
            <a:chOff x="398981" y="2461596"/>
            <a:chExt cx="1828800" cy="240066"/>
          </a:xfrm>
        </p:grpSpPr>
        <p:cxnSp>
          <p:nvCxnSpPr>
            <p:cNvPr id="77" name="Straight Connector 76">
              <a:extLst>
                <a:ext uri="{FF2B5EF4-FFF2-40B4-BE49-F238E27FC236}">
                  <a16:creationId xmlns:a16="http://schemas.microsoft.com/office/drawing/2014/main" id="{F5D9A05A-4018-4615-985D-B00DED12B006}"/>
                </a:ext>
              </a:extLst>
            </p:cNvPr>
            <p:cNvCxnSpPr>
              <a:cxnSpLocks/>
            </p:cNvCxnSpPr>
            <p:nvPr/>
          </p:nvCxnSpPr>
          <p:spPr>
            <a:xfrm rot="5400000">
              <a:off x="1313381" y="1667228"/>
              <a:ext cx="0" cy="1828800"/>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78" name="Group 77">
              <a:extLst>
                <a:ext uri="{FF2B5EF4-FFF2-40B4-BE49-F238E27FC236}">
                  <a16:creationId xmlns:a16="http://schemas.microsoft.com/office/drawing/2014/main" id="{83F5C701-5FFC-4E59-8240-86B9EDA34E1D}"/>
                </a:ext>
              </a:extLst>
            </p:cNvPr>
            <p:cNvGrpSpPr/>
            <p:nvPr/>
          </p:nvGrpSpPr>
          <p:grpSpPr>
            <a:xfrm rot="5400000">
              <a:off x="1193348" y="2461306"/>
              <a:ext cx="240066" cy="240645"/>
              <a:chOff x="5937564" y="3833748"/>
              <a:chExt cx="306171" cy="306910"/>
            </a:xfrm>
          </p:grpSpPr>
          <p:sp>
            <p:nvSpPr>
              <p:cNvPr id="79" name="Freeform 94">
                <a:extLst>
                  <a:ext uri="{FF2B5EF4-FFF2-40B4-BE49-F238E27FC236}">
                    <a16:creationId xmlns:a16="http://schemas.microsoft.com/office/drawing/2014/main" id="{EA5D99FE-C306-4D94-9B9C-576CDDBF930F}"/>
                  </a:ext>
                </a:extLst>
              </p:cNvPr>
              <p:cNvSpPr>
                <a:spLocks/>
              </p:cNvSpPr>
              <p:nvPr/>
            </p:nvSpPr>
            <p:spPr bwMode="gray">
              <a:xfrm>
                <a:off x="5937564" y="3833748"/>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1"/>
              </a:solidFill>
              <a:ln w="9525" cap="flat" cmpd="sng" algn="ctr">
                <a:solidFill>
                  <a:srgbClr val="164484"/>
                </a:solidFill>
                <a:prstDash val="solid"/>
                <a:round/>
                <a:headEnd type="none" w="med" len="med"/>
                <a:tailEnd type="none" w="med" len="med"/>
              </a:ln>
            </p:spPr>
            <p:txBody>
              <a:bodyPr vert="horz" wrap="square" lIns="88641" tIns="44321" rIns="88641" bIns="443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E6F73"/>
                  </a:solidFill>
                  <a:effectLst/>
                  <a:uLnTx/>
                  <a:uFillTx/>
                  <a:latin typeface="Georgia" panose="02040502050405020303" pitchFamily="18" charset="0"/>
                  <a:ea typeface="+mn-ea"/>
                  <a:cs typeface="+mn-cs"/>
                </a:endParaRPr>
              </a:p>
            </p:txBody>
          </p:sp>
          <p:sp>
            <p:nvSpPr>
              <p:cNvPr id="80" name="Freeform 95">
                <a:extLst>
                  <a:ext uri="{FF2B5EF4-FFF2-40B4-BE49-F238E27FC236}">
                    <a16:creationId xmlns:a16="http://schemas.microsoft.com/office/drawing/2014/main" id="{13F31316-8A8B-4A9C-94CD-BAC2A5BDF65C}"/>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E6F73"/>
                  </a:solidFill>
                  <a:effectLst/>
                  <a:uLnTx/>
                  <a:uFillTx/>
                  <a:latin typeface="Georgia" panose="02040502050405020303" pitchFamily="18" charset="0"/>
                  <a:ea typeface="+mn-ea"/>
                  <a:cs typeface="+mn-cs"/>
                </a:endParaRPr>
              </a:p>
            </p:txBody>
          </p:sp>
        </p:grpSp>
      </p:grpSp>
      <p:grpSp>
        <p:nvGrpSpPr>
          <p:cNvPr id="81" name="Group 80">
            <a:extLst>
              <a:ext uri="{FF2B5EF4-FFF2-40B4-BE49-F238E27FC236}">
                <a16:creationId xmlns:a16="http://schemas.microsoft.com/office/drawing/2014/main" id="{E1310867-45E3-4C0A-AF8F-DF5FC4AD8C89}"/>
              </a:ext>
            </a:extLst>
          </p:cNvPr>
          <p:cNvGrpSpPr/>
          <p:nvPr/>
        </p:nvGrpSpPr>
        <p:grpSpPr>
          <a:xfrm>
            <a:off x="9451928" y="3012016"/>
            <a:ext cx="1828800" cy="240066"/>
            <a:chOff x="398981" y="2461596"/>
            <a:chExt cx="1828800" cy="240066"/>
          </a:xfrm>
        </p:grpSpPr>
        <p:cxnSp>
          <p:nvCxnSpPr>
            <p:cNvPr id="82" name="Straight Connector 81">
              <a:extLst>
                <a:ext uri="{FF2B5EF4-FFF2-40B4-BE49-F238E27FC236}">
                  <a16:creationId xmlns:a16="http://schemas.microsoft.com/office/drawing/2014/main" id="{D7C34823-6186-4857-989E-9F970E0872A7}"/>
                </a:ext>
              </a:extLst>
            </p:cNvPr>
            <p:cNvCxnSpPr>
              <a:cxnSpLocks/>
            </p:cNvCxnSpPr>
            <p:nvPr/>
          </p:nvCxnSpPr>
          <p:spPr>
            <a:xfrm rot="5400000">
              <a:off x="1313381" y="1667228"/>
              <a:ext cx="0" cy="1828800"/>
            </a:xfrm>
            <a:prstGeom prst="line">
              <a:avLst/>
            </a:prstGeom>
            <a:ln w="9525" cap="rnd">
              <a:solidFill>
                <a:srgbClr val="9A9A9A"/>
              </a:solidFill>
              <a:prstDash val="solid"/>
            </a:ln>
          </p:spPr>
          <p:style>
            <a:lnRef idx="1">
              <a:schemeClr val="accent1"/>
            </a:lnRef>
            <a:fillRef idx="0">
              <a:schemeClr val="accent1"/>
            </a:fillRef>
            <a:effectRef idx="0">
              <a:schemeClr val="accent1"/>
            </a:effectRef>
            <a:fontRef idx="minor">
              <a:schemeClr val="tx1"/>
            </a:fontRef>
          </p:style>
        </p:cxnSp>
        <p:grpSp>
          <p:nvGrpSpPr>
            <p:cNvPr id="83" name="Group 82">
              <a:extLst>
                <a:ext uri="{FF2B5EF4-FFF2-40B4-BE49-F238E27FC236}">
                  <a16:creationId xmlns:a16="http://schemas.microsoft.com/office/drawing/2014/main" id="{583F3166-1903-49C9-AF46-BE8EE7DC4ADB}"/>
                </a:ext>
              </a:extLst>
            </p:cNvPr>
            <p:cNvGrpSpPr/>
            <p:nvPr/>
          </p:nvGrpSpPr>
          <p:grpSpPr>
            <a:xfrm rot="5400000">
              <a:off x="1193348" y="2461306"/>
              <a:ext cx="240066" cy="240645"/>
              <a:chOff x="5937564" y="3833748"/>
              <a:chExt cx="306171" cy="306910"/>
            </a:xfrm>
          </p:grpSpPr>
          <p:sp>
            <p:nvSpPr>
              <p:cNvPr id="84" name="Freeform 94">
                <a:extLst>
                  <a:ext uri="{FF2B5EF4-FFF2-40B4-BE49-F238E27FC236}">
                    <a16:creationId xmlns:a16="http://schemas.microsoft.com/office/drawing/2014/main" id="{F19E09B3-20AA-4ACA-B116-AD7672382013}"/>
                  </a:ext>
                </a:extLst>
              </p:cNvPr>
              <p:cNvSpPr>
                <a:spLocks/>
              </p:cNvSpPr>
              <p:nvPr/>
            </p:nvSpPr>
            <p:spPr bwMode="gray">
              <a:xfrm>
                <a:off x="5937564" y="3833748"/>
                <a:ext cx="306171" cy="306910"/>
              </a:xfrm>
              <a:custGeom>
                <a:avLst/>
                <a:gdLst>
                  <a:gd name="T0" fmla="*/ 0 w 1052"/>
                  <a:gd name="T1" fmla="*/ 526 h 1052"/>
                  <a:gd name="T2" fmla="*/ 0 w 1052"/>
                  <a:gd name="T3" fmla="*/ 526 h 1052"/>
                  <a:gd name="T4" fmla="*/ 526 w 1052"/>
                  <a:gd name="T5" fmla="*/ 0 h 1052"/>
                  <a:gd name="T6" fmla="*/ 1052 w 1052"/>
                  <a:gd name="T7" fmla="*/ 526 h 1052"/>
                  <a:gd name="T8" fmla="*/ 1052 w 1052"/>
                  <a:gd name="T9" fmla="*/ 526 h 1052"/>
                  <a:gd name="T10" fmla="*/ 526 w 1052"/>
                  <a:gd name="T11" fmla="*/ 1052 h 1052"/>
                  <a:gd name="T12" fmla="*/ 526 w 1052"/>
                  <a:gd name="T13" fmla="*/ 1052 h 1052"/>
                  <a:gd name="T14" fmla="*/ 0 w 1052"/>
                  <a:gd name="T15" fmla="*/ 526 h 10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52" h="1052">
                    <a:moveTo>
                      <a:pt x="0" y="526"/>
                    </a:moveTo>
                    <a:cubicBezTo>
                      <a:pt x="0" y="526"/>
                      <a:pt x="0" y="526"/>
                      <a:pt x="0" y="526"/>
                    </a:cubicBezTo>
                    <a:cubicBezTo>
                      <a:pt x="0" y="236"/>
                      <a:pt x="236" y="0"/>
                      <a:pt x="526" y="0"/>
                    </a:cubicBezTo>
                    <a:cubicBezTo>
                      <a:pt x="817" y="0"/>
                      <a:pt x="1052" y="236"/>
                      <a:pt x="1052" y="526"/>
                    </a:cubicBezTo>
                    <a:cubicBezTo>
                      <a:pt x="1052" y="526"/>
                      <a:pt x="1052" y="526"/>
                      <a:pt x="1052" y="526"/>
                    </a:cubicBezTo>
                    <a:cubicBezTo>
                      <a:pt x="1052" y="817"/>
                      <a:pt x="817" y="1052"/>
                      <a:pt x="526" y="1052"/>
                    </a:cubicBezTo>
                    <a:cubicBezTo>
                      <a:pt x="526" y="1052"/>
                      <a:pt x="526" y="1052"/>
                      <a:pt x="526" y="1052"/>
                    </a:cubicBezTo>
                    <a:cubicBezTo>
                      <a:pt x="236" y="1052"/>
                      <a:pt x="0" y="817"/>
                      <a:pt x="0" y="526"/>
                    </a:cubicBezTo>
                    <a:close/>
                  </a:path>
                </a:pathLst>
              </a:custGeom>
              <a:solidFill>
                <a:schemeClr val="tx1"/>
              </a:solidFill>
              <a:ln w="9525" cap="flat" cmpd="sng" algn="ctr">
                <a:solidFill>
                  <a:srgbClr val="164484"/>
                </a:solidFill>
                <a:prstDash val="solid"/>
                <a:round/>
                <a:headEnd type="none" w="med" len="med"/>
                <a:tailEnd type="none" w="med" len="med"/>
              </a:ln>
            </p:spPr>
            <p:txBody>
              <a:bodyPr vert="horz" wrap="square" lIns="88641" tIns="44321" rIns="88641" bIns="443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E6F73"/>
                  </a:solidFill>
                  <a:effectLst/>
                  <a:uLnTx/>
                  <a:uFillTx/>
                  <a:latin typeface="Georgia" panose="02040502050405020303" pitchFamily="18" charset="0"/>
                  <a:ea typeface="+mn-ea"/>
                  <a:cs typeface="+mn-cs"/>
                </a:endParaRPr>
              </a:p>
            </p:txBody>
          </p:sp>
          <p:sp>
            <p:nvSpPr>
              <p:cNvPr id="85" name="Freeform 95">
                <a:extLst>
                  <a:ext uri="{FF2B5EF4-FFF2-40B4-BE49-F238E27FC236}">
                    <a16:creationId xmlns:a16="http://schemas.microsoft.com/office/drawing/2014/main" id="{F316F8F0-5F7E-4429-B7C7-A57DF628F4C7}"/>
                  </a:ext>
                </a:extLst>
              </p:cNvPr>
              <p:cNvSpPr>
                <a:spLocks/>
              </p:cNvSpPr>
              <p:nvPr/>
            </p:nvSpPr>
            <p:spPr bwMode="gray">
              <a:xfrm>
                <a:off x="6053995" y="3876005"/>
                <a:ext cx="120251" cy="224731"/>
              </a:xfrm>
              <a:custGeom>
                <a:avLst/>
                <a:gdLst>
                  <a:gd name="T0" fmla="*/ 66 w 976"/>
                  <a:gd name="T1" fmla="*/ 1824 h 1824"/>
                  <a:gd name="T2" fmla="*/ 0 w 976"/>
                  <a:gd name="T3" fmla="*/ 1758 h 1824"/>
                  <a:gd name="T4" fmla="*/ 843 w 976"/>
                  <a:gd name="T5" fmla="*/ 912 h 1824"/>
                  <a:gd name="T6" fmla="*/ 0 w 976"/>
                  <a:gd name="T7" fmla="*/ 66 h 1824"/>
                  <a:gd name="T8" fmla="*/ 66 w 976"/>
                  <a:gd name="T9" fmla="*/ 0 h 1824"/>
                  <a:gd name="T10" fmla="*/ 976 w 976"/>
                  <a:gd name="T11" fmla="*/ 912 h 1824"/>
                  <a:gd name="T12" fmla="*/ 66 w 976"/>
                  <a:gd name="T13" fmla="*/ 1824 h 1824"/>
                </a:gdLst>
                <a:ahLst/>
                <a:cxnLst>
                  <a:cxn ang="0">
                    <a:pos x="T0" y="T1"/>
                  </a:cxn>
                  <a:cxn ang="0">
                    <a:pos x="T2" y="T3"/>
                  </a:cxn>
                  <a:cxn ang="0">
                    <a:pos x="T4" y="T5"/>
                  </a:cxn>
                  <a:cxn ang="0">
                    <a:pos x="T6" y="T7"/>
                  </a:cxn>
                  <a:cxn ang="0">
                    <a:pos x="T8" y="T9"/>
                  </a:cxn>
                  <a:cxn ang="0">
                    <a:pos x="T10" y="T11"/>
                  </a:cxn>
                  <a:cxn ang="0">
                    <a:pos x="T12" y="T13"/>
                  </a:cxn>
                </a:cxnLst>
                <a:rect l="0" t="0" r="r" b="b"/>
                <a:pathLst>
                  <a:path w="976" h="1824">
                    <a:moveTo>
                      <a:pt x="66" y="1824"/>
                    </a:moveTo>
                    <a:lnTo>
                      <a:pt x="0" y="1758"/>
                    </a:lnTo>
                    <a:lnTo>
                      <a:pt x="843" y="912"/>
                    </a:lnTo>
                    <a:lnTo>
                      <a:pt x="0" y="66"/>
                    </a:lnTo>
                    <a:lnTo>
                      <a:pt x="66" y="0"/>
                    </a:lnTo>
                    <a:lnTo>
                      <a:pt x="976" y="912"/>
                    </a:lnTo>
                    <a:lnTo>
                      <a:pt x="66" y="182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8641" tIns="44321" rIns="88641" bIns="44321"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6E6F73"/>
                  </a:solidFill>
                  <a:effectLst/>
                  <a:uLnTx/>
                  <a:uFillTx/>
                  <a:latin typeface="Georgia" panose="02040502050405020303" pitchFamily="18" charset="0"/>
                  <a:ea typeface="+mn-ea"/>
                  <a:cs typeface="+mn-cs"/>
                </a:endParaRPr>
              </a:p>
            </p:txBody>
          </p:sp>
        </p:grpSp>
      </p:grpSp>
      <p:sp>
        <p:nvSpPr>
          <p:cNvPr id="86" name="Content Placeholder 1">
            <a:extLst>
              <a:ext uri="{FF2B5EF4-FFF2-40B4-BE49-F238E27FC236}">
                <a16:creationId xmlns:a16="http://schemas.microsoft.com/office/drawing/2014/main" id="{23D76C2F-AC70-4E05-8A55-2724F5B381E9}"/>
              </a:ext>
            </a:extLst>
          </p:cNvPr>
          <p:cNvSpPr>
            <a:spLocks noGrp="1"/>
          </p:cNvSpPr>
          <p:nvPr>
            <p:ph idx="10"/>
          </p:nvPr>
        </p:nvSpPr>
        <p:spPr>
          <a:xfrm>
            <a:off x="838200" y="1150946"/>
            <a:ext cx="10465106" cy="387799"/>
          </a:xfrm>
        </p:spPr>
        <p:txBody>
          <a:bodyPr/>
          <a:lstStyle/>
          <a:p>
            <a:pPr marR="0" lvl="0" algn="l" defTabSz="914400" rtl="0" eaLnBrk="1" fontAlgn="auto" latinLnBrk="0" hangingPunct="1">
              <a:lnSpc>
                <a:spcPct val="107000"/>
              </a:lnSpc>
              <a:spcBef>
                <a:spcPts val="0"/>
              </a:spcBef>
              <a:spcAft>
                <a:spcPts val="0"/>
              </a:spcAft>
              <a:buClrTx/>
              <a:buSzTx/>
              <a:tabLst/>
              <a:defRPr/>
            </a:pPr>
            <a:r>
              <a:rPr lang="en-US">
                <a:solidFill>
                  <a:srgbClr val="0A2458"/>
                </a:solidFill>
                <a:ea typeface="Calibri" panose="020F0502020204030204" pitchFamily="34" charset="0"/>
                <a:cs typeface="Calibri" panose="020F0502020204030204" pitchFamily="34" charset="0"/>
              </a:rPr>
              <a:t>When assessing whether local coordination and outreach efforts meet BEAD programmatic requirements*, the Assistant Secretary will assess whether plans and activities undertaken ensure: </a:t>
            </a:r>
            <a:endParaRPr kumimoji="0" lang="en-US" b="0" i="0" u="none" strike="noStrike" kern="1200" cap="none" spc="0" normalizeH="0" baseline="0" noProof="0">
              <a:ln>
                <a:noFill/>
              </a:ln>
              <a:solidFill>
                <a:srgbClr val="0A2458"/>
              </a:solidFill>
              <a:effectLst/>
              <a:uLnTx/>
              <a:uFillTx/>
              <a:ea typeface="Calibri" panose="020F0502020204030204" pitchFamily="34" charset="0"/>
              <a:cs typeface="Calibri" panose="020F0502020204030204" pitchFamily="34" charset="0"/>
            </a:endParaRPr>
          </a:p>
        </p:txBody>
      </p:sp>
      <p:sp>
        <p:nvSpPr>
          <p:cNvPr id="2" name="Content Placeholder 1">
            <a:extLst>
              <a:ext uri="{FF2B5EF4-FFF2-40B4-BE49-F238E27FC236}">
                <a16:creationId xmlns:a16="http://schemas.microsoft.com/office/drawing/2014/main" id="{72C11526-8C51-B44C-7740-5C87C04A6FDC}"/>
              </a:ext>
            </a:extLst>
          </p:cNvPr>
          <p:cNvSpPr txBox="1">
            <a:spLocks/>
          </p:cNvSpPr>
          <p:nvPr/>
        </p:nvSpPr>
        <p:spPr>
          <a:xfrm>
            <a:off x="849597" y="5917345"/>
            <a:ext cx="10498016" cy="387798"/>
          </a:xfrm>
          <a:prstGeom prst="rect">
            <a:avLst/>
          </a:prstGeom>
        </p:spPr>
        <p:txBody>
          <a:bodyPr wrap="square" lIns="0" tIns="0" rIns="0" bIns="0" anchor="ctr">
            <a:noAutofit/>
          </a:bodyPr>
          <a:lstStyle>
            <a:lvl1pPr marR="0" lvl="0" indent="0" fontAlgn="auto">
              <a:lnSpc>
                <a:spcPct val="107000"/>
              </a:lnSpc>
              <a:spcBef>
                <a:spcPts val="0"/>
              </a:spcBef>
              <a:spcAft>
                <a:spcPts val="0"/>
              </a:spcAft>
              <a:buClrTx/>
              <a:buSzTx/>
              <a:buFont typeface="Arial" panose="020B0604020202020204" pitchFamily="34" charset="0"/>
              <a:buNone/>
              <a:tabLst/>
              <a:defRPr sz="1600" b="0" spc="0">
                <a:solidFill>
                  <a:srgbClr val="0A2458"/>
                </a:solidFill>
                <a:latin typeface="Georgia" panose="02040502050405020303" pitchFamily="18" charset="0"/>
                <a:ea typeface="Calibri" panose="020F0502020204030204" pitchFamily="34" charset="0"/>
                <a:cs typeface="Calibri" panose="020F0502020204030204" pitchFamily="34" charset="0"/>
              </a:defRPr>
            </a:lvl1pPr>
            <a:lvl2pPr marL="742950" indent="-285750">
              <a:lnSpc>
                <a:spcPct val="150000"/>
              </a:lnSpc>
              <a:spcBef>
                <a:spcPts val="500"/>
              </a:spcBef>
              <a:buFont typeface="Arial" panose="020B0604020202020204" pitchFamily="34" charset="0"/>
              <a:buChar char="•"/>
              <a:defRPr sz="1600" spc="0">
                <a:latin typeface="Georgia" panose="02040502050405020303" pitchFamily="18" charset="0"/>
                <a:ea typeface="Georgia" panose="02040502050405020303" pitchFamily="18" charset="0"/>
                <a:cs typeface="Arial" panose="020B0604020202020204" pitchFamily="34" charset="0"/>
              </a:defRPr>
            </a:lvl2pPr>
            <a:lvl3pPr marL="1200150" indent="-285750">
              <a:lnSpc>
                <a:spcPct val="150000"/>
              </a:lnSpc>
              <a:spcBef>
                <a:spcPts val="500"/>
              </a:spcBef>
              <a:buFont typeface="Arial" panose="020B0604020202020204" pitchFamily="34" charset="0"/>
              <a:buChar char="•"/>
              <a:defRPr sz="1600" spc="0">
                <a:latin typeface="Georgia" panose="02040502050405020303" pitchFamily="18" charset="0"/>
                <a:ea typeface="Georgia" panose="02040502050405020303" pitchFamily="18" charset="0"/>
                <a:cs typeface="Arial" panose="020B0604020202020204" pitchFamily="34" charset="0"/>
              </a:defRPr>
            </a:lvl3pPr>
            <a:lvl4pPr marL="1657350" indent="-285750">
              <a:lnSpc>
                <a:spcPct val="150000"/>
              </a:lnSpc>
              <a:spcBef>
                <a:spcPts val="500"/>
              </a:spcBef>
              <a:buFont typeface="Arial" panose="020B0604020202020204" pitchFamily="34" charset="0"/>
              <a:buChar char="•"/>
              <a:defRPr sz="1600" spc="0">
                <a:latin typeface="Georgia" panose="02040502050405020303" pitchFamily="18" charset="0"/>
                <a:ea typeface="Georgia" panose="02040502050405020303" pitchFamily="18" charset="0"/>
                <a:cs typeface="Arial" panose="020B0604020202020204" pitchFamily="34" charset="0"/>
              </a:defRPr>
            </a:lvl4pPr>
            <a:lvl5pPr marL="2114550" indent="-285750">
              <a:lnSpc>
                <a:spcPct val="150000"/>
              </a:lnSpc>
              <a:spcBef>
                <a:spcPts val="500"/>
              </a:spcBef>
              <a:buFont typeface="Arial" panose="020B0604020202020204" pitchFamily="34" charset="0"/>
              <a:buChar char="•"/>
              <a:defRPr sz="1600" spc="0">
                <a:latin typeface="Georgia" panose="02040502050405020303" pitchFamily="18" charset="0"/>
                <a:ea typeface="Georgia" panose="02040502050405020303" pitchFamily="18" charset="0"/>
                <a:cs typeface="Arial" panose="020B0604020202020204" pitchFamily="34" charset="0"/>
              </a:defRP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n-US" sz="1000" i="1"/>
              <a:t>*These five requirements are not specifically defined in the SDEPG Program NOFO; however, States and Territories are encouraged to conduct local coordination activities in tandem for both the BEAD and SDEPG Programs in fulfillment of the requirements of both programs.</a:t>
            </a:r>
          </a:p>
        </p:txBody>
      </p:sp>
    </p:spTree>
    <p:extLst>
      <p:ext uri="{BB962C8B-B14F-4D97-AF65-F5344CB8AC3E}">
        <p14:creationId xmlns:p14="http://schemas.microsoft.com/office/powerpoint/2010/main" val="624007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224AE9D-0A94-5858-4219-82818BE3B203}"/>
              </a:ext>
            </a:extLst>
          </p:cNvPr>
          <p:cNvSpPr>
            <a:spLocks noGrp="1"/>
          </p:cNvSpPr>
          <p:nvPr>
            <p:ph type="ctrTitle"/>
          </p:nvPr>
        </p:nvSpPr>
        <p:spPr>
          <a:xfrm>
            <a:off x="2191351" y="3265479"/>
            <a:ext cx="7809297" cy="553998"/>
          </a:xfrm>
        </p:spPr>
        <p:txBody>
          <a:bodyPr/>
          <a:lstStyle/>
          <a:p>
            <a:r>
              <a:rPr lang="en-US">
                <a:latin typeface="+mj-lt"/>
              </a:rPr>
              <a:t>Introduction to Digital Equity</a:t>
            </a:r>
          </a:p>
        </p:txBody>
      </p:sp>
    </p:spTree>
    <p:extLst>
      <p:ext uri="{BB962C8B-B14F-4D97-AF65-F5344CB8AC3E}">
        <p14:creationId xmlns:p14="http://schemas.microsoft.com/office/powerpoint/2010/main" val="3808955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EB0EF5CD-CF45-4762-9A44-D06B700A0980}"/>
              </a:ext>
            </a:extLst>
          </p:cNvPr>
          <p:cNvSpPr/>
          <p:nvPr/>
        </p:nvSpPr>
        <p:spPr>
          <a:xfrm>
            <a:off x="838202" y="1551016"/>
            <a:ext cx="2654878" cy="754771"/>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6448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200"/>
              </a:spcBef>
              <a:spcAft>
                <a:spcPts val="0"/>
              </a:spcAft>
              <a:buClrTx/>
              <a:buSzPct val="100000"/>
              <a:buFontTx/>
              <a:buNone/>
              <a:tabLst/>
              <a:defRPr/>
            </a:pPr>
            <a:r>
              <a:rPr kumimoji="0" lang="en-US" sz="2000" b="1" i="0" u="none" strike="noStrike" kern="1200" cap="none" spc="0" normalizeH="0" baseline="0" noProof="0">
                <a:ln>
                  <a:noFill/>
                </a:ln>
                <a:solidFill>
                  <a:srgbClr val="FFFFFF"/>
                </a:solidFill>
                <a:effectLst/>
                <a:uLnTx/>
                <a:uFillTx/>
                <a:latin typeface="Georgia" panose="02040502050405020303" pitchFamily="18" charset="0"/>
                <a:ea typeface="+mn-ea"/>
                <a:cs typeface="Arial" panose="020B0604020202020204" pitchFamily="34" charset="0"/>
              </a:rPr>
              <a:t>Funding pool</a:t>
            </a:r>
          </a:p>
          <a:p>
            <a:pPr marL="0" marR="0" lvl="0" indent="0" algn="ctr" defTabSz="914400" rtl="0" eaLnBrk="1" fontAlgn="auto" latinLnBrk="0" hangingPunct="1">
              <a:lnSpc>
                <a:spcPct val="100000"/>
              </a:lnSpc>
              <a:spcBef>
                <a:spcPts val="200"/>
              </a:spcBef>
              <a:spcAft>
                <a:spcPts val="0"/>
              </a:spcAft>
              <a:buClrTx/>
              <a:buSzPct val="100000"/>
              <a:buFontTx/>
              <a:buNone/>
              <a:tabLst/>
              <a:defRPr/>
            </a:pPr>
            <a:r>
              <a:rPr kumimoji="0" lang="en-US" sz="2000" b="0" i="0" u="none" strike="noStrike" kern="1200" cap="none" spc="0" normalizeH="0" baseline="0" noProof="0">
                <a:ln>
                  <a:noFill/>
                </a:ln>
                <a:solidFill>
                  <a:srgbClr val="FFFFFF"/>
                </a:solidFill>
                <a:effectLst/>
                <a:uLnTx/>
                <a:uFillTx/>
                <a:latin typeface="Georgia" panose="02040502050405020303" pitchFamily="18" charset="0"/>
                <a:ea typeface="+mn-ea"/>
                <a:cs typeface="Arial" panose="020B0604020202020204" pitchFamily="34" charset="0"/>
              </a:rPr>
              <a:t>$2.75B</a:t>
            </a:r>
          </a:p>
        </p:txBody>
      </p:sp>
      <p:sp>
        <p:nvSpPr>
          <p:cNvPr id="56" name="Rectangle 55">
            <a:extLst>
              <a:ext uri="{FF2B5EF4-FFF2-40B4-BE49-F238E27FC236}">
                <a16:creationId xmlns:a16="http://schemas.microsoft.com/office/drawing/2014/main" id="{109ABC2F-5046-4A5C-99E0-5865D08431DC}"/>
              </a:ext>
            </a:extLst>
          </p:cNvPr>
          <p:cNvSpPr/>
          <p:nvPr/>
        </p:nvSpPr>
        <p:spPr>
          <a:xfrm>
            <a:off x="838200" y="2486761"/>
            <a:ext cx="2654879" cy="2031325"/>
          </a:xfrm>
          <a:prstGeom prst="rect">
            <a:avLst/>
          </a:prstGeom>
          <a:solidFill>
            <a:srgbClr val="164484"/>
          </a:solidFill>
          <a:ln w="9525" cap="rnd" cmpd="sng" algn="ctr">
            <a:noFill/>
            <a:prstDash val="solid"/>
            <a:round/>
            <a:headEnd type="none" w="med" len="med"/>
            <a:tailEnd type="none" w="med" len="med"/>
          </a:ln>
          <a:effectLst/>
          <a:extLst>
            <a:ext uri="{91240B29-F687-4F45-9708-019B960494DF}">
              <a14:hiddenLine xmlns:a14="http://schemas.microsoft.com/office/drawing/2010/main" w="9525" cap="rnd" cmpd="sng" algn="ctr">
                <a:solidFill>
                  <a:srgbClr val="164484"/>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spcBef>
                <a:spcPts val="600"/>
              </a:spcBef>
              <a:buClr>
                <a:srgbClr val="FFFFFF"/>
              </a:buClr>
              <a:buSzPct val="100000"/>
              <a:defRPr/>
            </a:pPr>
            <a:r>
              <a:rPr kumimoji="0" lang="en-US" sz="1400" b="0" i="0" u="none" strike="noStrike" kern="1200" cap="none" spc="0" normalizeH="0" baseline="0" noProof="0" dirty="0">
                <a:ln>
                  <a:noFill/>
                </a:ln>
                <a:solidFill>
                  <a:srgbClr val="FFFFFF"/>
                </a:solidFill>
                <a:effectLst/>
                <a:uLnTx/>
                <a:uFillTx/>
                <a:latin typeface="Georgia"/>
              </a:rPr>
              <a:t>Three programs that provide funding to promote digital inclusion and advance equity for all. They aim to ensure that all communities can access and use affordable, reliable high-speed Internet</a:t>
            </a:r>
            <a:r>
              <a:rPr lang="en-US" sz="1400" dirty="0">
                <a:solidFill>
                  <a:srgbClr val="FFFFFF"/>
                </a:solidFill>
                <a:latin typeface="Georgia"/>
              </a:rPr>
              <a:t> service</a:t>
            </a:r>
            <a:r>
              <a:rPr kumimoji="0" lang="en-US" sz="1400" b="0" i="0" u="none" strike="noStrike" kern="1200" cap="none" spc="0" normalizeH="0" baseline="0" noProof="0" dirty="0">
                <a:ln>
                  <a:noFill/>
                </a:ln>
                <a:solidFill>
                  <a:srgbClr val="FFFFFF"/>
                </a:solidFill>
                <a:effectLst/>
                <a:uLnTx/>
                <a:uFillTx/>
                <a:latin typeface="Georgia"/>
              </a:rPr>
              <a:t> to meet their needs and improve their lives.</a:t>
            </a:r>
          </a:p>
        </p:txBody>
      </p:sp>
      <p:sp>
        <p:nvSpPr>
          <p:cNvPr id="57" name="Rectangle 56">
            <a:extLst>
              <a:ext uri="{FF2B5EF4-FFF2-40B4-BE49-F238E27FC236}">
                <a16:creationId xmlns:a16="http://schemas.microsoft.com/office/drawing/2014/main" id="{0889A199-E5CC-4579-9687-881A62AFA2D8}"/>
              </a:ext>
            </a:extLst>
          </p:cNvPr>
          <p:cNvSpPr/>
          <p:nvPr/>
        </p:nvSpPr>
        <p:spPr>
          <a:xfrm>
            <a:off x="3678206" y="1551016"/>
            <a:ext cx="7675592" cy="2908328"/>
          </a:xfrm>
          <a:prstGeom prst="rect">
            <a:avLst/>
          </a:prstGeom>
          <a:solidFill>
            <a:srgbClr val="FFFFFF"/>
          </a:solidFill>
          <a:ln w="38100"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1" indent="0" algn="l" defTabSz="914400" rtl="0" eaLnBrk="1" fontAlgn="auto" latinLnBrk="0" hangingPunct="1">
              <a:lnSpc>
                <a:spcPct val="100000"/>
              </a:lnSpc>
              <a:spcBef>
                <a:spcPts val="0"/>
              </a:spcBef>
              <a:spcAft>
                <a:spcPts val="600"/>
              </a:spcAft>
              <a:buClr>
                <a:srgbClr val="5799D5"/>
              </a:buClr>
              <a:buSzPct val="100000"/>
              <a:buFontTx/>
              <a:buNone/>
              <a:tabLst/>
              <a:defRPr/>
            </a:pPr>
            <a:endParaRPr kumimoji="0" lang="en-US" sz="1600" b="1" i="0" u="none" strike="noStrike" kern="1200" cap="none" spc="0" normalizeH="0" baseline="0" noProof="0" dirty="0">
              <a:ln>
                <a:noFill/>
              </a:ln>
              <a:solidFill>
                <a:srgbClr val="164484"/>
              </a:solidFill>
              <a:effectLst/>
              <a:uLnTx/>
              <a:uFillTx/>
              <a:latin typeface="Georgia" panose="02040502050405020303" pitchFamily="18" charset="0"/>
              <a:ea typeface="+mn-ea"/>
              <a:cs typeface="Arial" panose="020B0604020202020204" pitchFamily="34" charset="0"/>
            </a:endParaRPr>
          </a:p>
          <a:p>
            <a:pPr marL="0" marR="0" lvl="1" indent="0" algn="l" defTabSz="914400" rtl="0" eaLnBrk="1" fontAlgn="auto" latinLnBrk="0" hangingPunct="1">
              <a:lnSpc>
                <a:spcPct val="100000"/>
              </a:lnSpc>
              <a:spcBef>
                <a:spcPts val="0"/>
              </a:spcBef>
              <a:spcAft>
                <a:spcPts val="600"/>
              </a:spcAft>
              <a:buClr>
                <a:srgbClr val="5799D5"/>
              </a:buClr>
              <a:buSzPct val="100000"/>
              <a:buFontTx/>
              <a:buNone/>
              <a:tabLst/>
              <a:defRPr/>
            </a:pPr>
            <a:r>
              <a:rPr kumimoji="0" lang="en-US" sz="1600" b="1" i="0" u="none" strike="noStrike" kern="1200" cap="none" spc="0" normalizeH="0" baseline="0" noProof="0" dirty="0">
                <a:ln>
                  <a:noFill/>
                </a:ln>
                <a:solidFill>
                  <a:srgbClr val="164484"/>
                </a:solidFill>
                <a:effectLst/>
                <a:uLnTx/>
                <a:uFillTx/>
                <a:latin typeface="Georgia" panose="02040502050405020303" pitchFamily="18" charset="0"/>
                <a:ea typeface="+mn-ea"/>
                <a:cs typeface="Arial" panose="020B0604020202020204" pitchFamily="34" charset="0"/>
              </a:rPr>
              <a:t>The Digital Equity Act created three programs:</a:t>
            </a:r>
          </a:p>
          <a:p>
            <a:pPr marL="0" marR="0" lvl="1" indent="0" algn="l" defTabSz="914400" rtl="0" eaLnBrk="1" fontAlgn="auto" latinLnBrk="0" hangingPunct="1">
              <a:lnSpc>
                <a:spcPct val="100000"/>
              </a:lnSpc>
              <a:spcBef>
                <a:spcPts val="0"/>
              </a:spcBef>
              <a:spcAft>
                <a:spcPts val="600"/>
              </a:spcAft>
              <a:buClr>
                <a:srgbClr val="5799D5"/>
              </a:buClr>
              <a:buSzPct val="100000"/>
              <a:buFontTx/>
              <a:buNone/>
              <a:tabLst/>
              <a:defRPr/>
            </a:pPr>
            <a:endParaRPr kumimoji="0" lang="en-US" sz="600" b="0" i="0" u="none" strike="noStrike" kern="1200" cap="none" spc="0" normalizeH="0" baseline="0" noProof="0" dirty="0">
              <a:ln>
                <a:noFill/>
              </a:ln>
              <a:solidFill>
                <a:srgbClr val="5799D5"/>
              </a:solidFill>
              <a:effectLst/>
              <a:uLnTx/>
              <a:uFillTx/>
              <a:latin typeface="Georgia" panose="02040502050405020303" pitchFamily="18" charset="0"/>
              <a:ea typeface="Calibri" panose="020F0502020204030204" pitchFamily="34" charset="0"/>
              <a:cs typeface="Arial" panose="020B0604020202020204" pitchFamily="34" charset="0"/>
            </a:endParaRPr>
          </a:p>
          <a:p>
            <a:pPr marL="0" marR="0" lvl="1" indent="0" algn="l" defTabSz="914400" rtl="0" eaLnBrk="1" fontAlgn="auto" latinLnBrk="0" hangingPunct="1">
              <a:lnSpc>
                <a:spcPct val="100000"/>
              </a:lnSpc>
              <a:spcBef>
                <a:spcPts val="0"/>
              </a:spcBef>
              <a:spcAft>
                <a:spcPts val="600"/>
              </a:spcAft>
              <a:buClr>
                <a:srgbClr val="5799D5"/>
              </a:buClr>
              <a:buSzPct val="100000"/>
              <a:buFontTx/>
              <a:buNone/>
              <a:tabLst/>
              <a:defRPr/>
            </a:pPr>
            <a:endParaRPr kumimoji="0" lang="en-US" sz="600" b="0" i="0" u="none" strike="noStrike" kern="1200" cap="none" spc="0" normalizeH="0" baseline="0" noProof="0" dirty="0">
              <a:ln>
                <a:noFill/>
              </a:ln>
              <a:solidFill>
                <a:srgbClr val="5799D5"/>
              </a:solidFill>
              <a:effectLst/>
              <a:uLnTx/>
              <a:uFillTx/>
              <a:latin typeface="Georgia" panose="02040502050405020303" pitchFamily="18" charset="0"/>
              <a:ea typeface="Calibri" panose="020F0502020204030204" pitchFamily="34" charset="0"/>
              <a:cs typeface="Arial" panose="020B0604020202020204" pitchFamily="34" charset="0"/>
            </a:endParaRPr>
          </a:p>
          <a:p>
            <a:pPr marL="1587" marR="0" lvl="1" indent="0" algn="l" defTabSz="914400" rtl="0" eaLnBrk="1" fontAlgn="auto" latinLnBrk="0" hangingPunct="1">
              <a:lnSpc>
                <a:spcPct val="100000"/>
              </a:lnSpc>
              <a:spcBef>
                <a:spcPts val="0"/>
              </a:spcBef>
              <a:spcAft>
                <a:spcPts val="600"/>
              </a:spcAft>
              <a:buClr>
                <a:srgbClr val="5799D5"/>
              </a:buClr>
              <a:buSzPct val="100000"/>
              <a:buFontTx/>
              <a:buNone/>
              <a:tabLst/>
              <a:defRPr/>
            </a:pPr>
            <a:endParaRPr kumimoji="0" lang="en-US" sz="1600" b="0" i="0" u="none" strike="noStrike" kern="1200" cap="none" spc="0" normalizeH="0" baseline="0" noProof="0" dirty="0">
              <a:ln>
                <a:noFill/>
              </a:ln>
              <a:solidFill>
                <a:srgbClr val="5799D5"/>
              </a:solidFill>
              <a:effectLst/>
              <a:uLnTx/>
              <a:uFillTx/>
              <a:latin typeface="Georgia" panose="02040502050405020303" pitchFamily="18" charset="0"/>
              <a:ea typeface="Calibri" panose="020F0502020204030204" pitchFamily="34" charset="0"/>
              <a:cs typeface="Arial" panose="020B0604020202020204" pitchFamily="34" charset="0"/>
            </a:endParaRPr>
          </a:p>
          <a:p>
            <a:pPr marL="1587" marR="0" lvl="1" indent="0" algn="l" defTabSz="914400" rtl="0" eaLnBrk="1" fontAlgn="auto" latinLnBrk="0" hangingPunct="1">
              <a:lnSpc>
                <a:spcPct val="100000"/>
              </a:lnSpc>
              <a:spcBef>
                <a:spcPts val="0"/>
              </a:spcBef>
              <a:spcAft>
                <a:spcPts val="600"/>
              </a:spcAft>
              <a:buClr>
                <a:srgbClr val="5799D5"/>
              </a:buClr>
              <a:buSzPct val="100000"/>
              <a:buFontTx/>
              <a:buNone/>
              <a:tabLst/>
              <a:defRPr/>
            </a:pPr>
            <a:endParaRPr kumimoji="0" lang="en-US" sz="1100" b="0" i="0" u="none" strike="noStrike" kern="1200" cap="none" spc="0" normalizeH="0" baseline="0" noProof="0" dirty="0">
              <a:ln>
                <a:noFill/>
              </a:ln>
              <a:solidFill>
                <a:srgbClr val="5799D5"/>
              </a:solidFill>
              <a:effectLst/>
              <a:uLnTx/>
              <a:uFillTx/>
              <a:latin typeface="Georgia" panose="02040502050405020303" pitchFamily="18" charset="0"/>
              <a:ea typeface="Calibri" panose="020F0502020204030204" pitchFamily="34" charset="0"/>
              <a:cs typeface="Arial" panose="020B0604020202020204" pitchFamily="34" charset="0"/>
            </a:endParaRPr>
          </a:p>
          <a:p>
            <a:pPr marL="1587" marR="0" lvl="1" indent="0" algn="l" defTabSz="914400" rtl="0" eaLnBrk="1" fontAlgn="auto" latinLnBrk="0" hangingPunct="1">
              <a:lnSpc>
                <a:spcPct val="100000"/>
              </a:lnSpc>
              <a:spcBef>
                <a:spcPts val="0"/>
              </a:spcBef>
              <a:spcAft>
                <a:spcPts val="600"/>
              </a:spcAft>
              <a:buClr>
                <a:srgbClr val="5799D5"/>
              </a:buClr>
              <a:buSzPct val="100000"/>
              <a:buFontTx/>
              <a:buNone/>
              <a:tabLst/>
              <a:defRPr/>
            </a:pPr>
            <a:r>
              <a:rPr kumimoji="0" lang="en-US" sz="1600" i="0" u="none" strike="noStrike" kern="1200" cap="none" spc="0" normalizeH="0" baseline="0" noProof="0" dirty="0">
                <a:ln>
                  <a:noFill/>
                </a:ln>
                <a:solidFill>
                  <a:srgbClr val="164484"/>
                </a:solidFill>
                <a:effectLst/>
                <a:uLnTx/>
                <a:uFillTx/>
                <a:latin typeface="Georgia" panose="02040502050405020303" pitchFamily="18" charset="0"/>
                <a:ea typeface="Calibri" panose="020F0502020204030204" pitchFamily="34" charset="0"/>
                <a:cs typeface="Arial" panose="020B0604020202020204" pitchFamily="34" charset="0"/>
              </a:rPr>
              <a:t>Example eligible uses of funds by program include:</a:t>
            </a:r>
          </a:p>
          <a:p>
            <a:pPr marL="288925" marR="0" lvl="1" indent="-287338" algn="l" defTabSz="914400" rtl="0" eaLnBrk="1" fontAlgn="auto" latinLnBrk="0" hangingPunct="1">
              <a:lnSpc>
                <a:spcPct val="100000"/>
              </a:lnSpc>
              <a:spcBef>
                <a:spcPts val="0"/>
              </a:spcBef>
              <a:spcAft>
                <a:spcPts val="600"/>
              </a:spcAft>
              <a:buClr>
                <a:srgbClr val="575454"/>
              </a:buClr>
              <a:buSzPct val="100000"/>
              <a:buFont typeface="Trebuchet MS" panose="020B0603020202020204" pitchFamily="34" charset="0"/>
              <a:buChar char="•"/>
              <a:tabLst/>
              <a:defRPr/>
            </a:pPr>
            <a:endParaRPr kumimoji="0" lang="en-US" sz="600" b="0" i="0" u="none" strike="noStrike" kern="1200" cap="none" spc="0" normalizeH="0" baseline="0" noProof="0" dirty="0">
              <a:ln>
                <a:noFill/>
              </a:ln>
              <a:solidFill>
                <a:srgbClr val="5799D5"/>
              </a:solidFill>
              <a:effectLst/>
              <a:uLnTx/>
              <a:uFillTx/>
              <a:latin typeface="Georgia" panose="02040502050405020303" pitchFamily="18" charset="0"/>
              <a:ea typeface="Calibri" panose="020F0502020204030204" pitchFamily="34" charset="0"/>
              <a:cs typeface="Arial" panose="020B0604020202020204" pitchFamily="34" charset="0"/>
            </a:endParaRPr>
          </a:p>
          <a:p>
            <a:pPr marL="288925" marR="0" lvl="1" indent="-287338" algn="l" defTabSz="914400" rtl="0" eaLnBrk="1" fontAlgn="auto" latinLnBrk="0" hangingPunct="1">
              <a:lnSpc>
                <a:spcPct val="100000"/>
              </a:lnSpc>
              <a:spcBef>
                <a:spcPts val="0"/>
              </a:spcBef>
              <a:spcAft>
                <a:spcPts val="600"/>
              </a:spcAft>
              <a:buClr>
                <a:srgbClr val="575454"/>
              </a:buClr>
              <a:buSzPct val="100000"/>
              <a:buFont typeface="Trebuchet MS" panose="020B0603020202020204" pitchFamily="34" charset="0"/>
              <a:buChar char="•"/>
              <a:tabLst/>
              <a:defRPr/>
            </a:pPr>
            <a:endParaRPr kumimoji="0" lang="en-US" sz="1600" b="0" i="0" u="none" strike="noStrike" kern="1200" cap="none" spc="0" normalizeH="0" baseline="0" noProof="0" dirty="0">
              <a:ln>
                <a:noFill/>
              </a:ln>
              <a:solidFill>
                <a:srgbClr val="5799D5"/>
              </a:solidFill>
              <a:effectLst/>
              <a:uLnTx/>
              <a:uFillTx/>
              <a:latin typeface="Georgia" panose="02040502050405020303" pitchFamily="18" charset="0"/>
              <a:ea typeface="Calibri" panose="020F0502020204030204" pitchFamily="34" charset="0"/>
              <a:cs typeface="Arial" panose="020B0604020202020204" pitchFamily="34" charset="0"/>
            </a:endParaRPr>
          </a:p>
          <a:p>
            <a:pPr marL="288925" marR="0" lvl="1" indent="-287338" algn="l" defTabSz="914400" rtl="0" eaLnBrk="1" fontAlgn="auto" latinLnBrk="0" hangingPunct="1">
              <a:lnSpc>
                <a:spcPct val="100000"/>
              </a:lnSpc>
              <a:spcBef>
                <a:spcPts val="0"/>
              </a:spcBef>
              <a:spcAft>
                <a:spcPts val="600"/>
              </a:spcAft>
              <a:buClr>
                <a:srgbClr val="575454"/>
              </a:buClr>
              <a:buSzPct val="100000"/>
              <a:buFont typeface="Trebuchet MS" panose="020B0603020202020204" pitchFamily="34" charset="0"/>
              <a:buChar char="•"/>
              <a:tabLst/>
              <a:defRPr/>
            </a:pPr>
            <a:endParaRPr kumimoji="0" lang="en-US" sz="1600" b="0" i="0" u="none" strike="noStrike" kern="1200" cap="none" spc="0" normalizeH="0" baseline="0" noProof="0" dirty="0">
              <a:ln>
                <a:noFill/>
              </a:ln>
              <a:solidFill>
                <a:srgbClr val="5799D5"/>
              </a:solidFill>
              <a:effectLst/>
              <a:uLnTx/>
              <a:uFillTx/>
              <a:latin typeface="Georgia" panose="02040502050405020303" pitchFamily="18" charset="0"/>
              <a:ea typeface="Calibri" panose="020F0502020204030204" pitchFamily="34" charset="0"/>
              <a:cs typeface="Arial" panose="020B0604020202020204" pitchFamily="34" charset="0"/>
            </a:endParaRPr>
          </a:p>
          <a:p>
            <a:pPr marL="288925" marR="0" lvl="1" indent="-287338" algn="l" defTabSz="914400" rtl="0" eaLnBrk="1" fontAlgn="auto" latinLnBrk="0" hangingPunct="1">
              <a:lnSpc>
                <a:spcPct val="100000"/>
              </a:lnSpc>
              <a:spcBef>
                <a:spcPts val="0"/>
              </a:spcBef>
              <a:spcAft>
                <a:spcPts val="600"/>
              </a:spcAft>
              <a:buClr>
                <a:srgbClr val="575454"/>
              </a:buClr>
              <a:buSzPct val="100000"/>
              <a:buFont typeface="Trebuchet MS" panose="020B0603020202020204" pitchFamily="34" charset="0"/>
              <a:buChar char="•"/>
              <a:tabLst/>
              <a:defRPr/>
            </a:pPr>
            <a:endParaRPr kumimoji="0" lang="en-US" sz="1600" b="0" i="0" u="none" strike="noStrike" kern="1200" cap="none" spc="0" normalizeH="0" baseline="0" noProof="0" dirty="0">
              <a:ln>
                <a:noFill/>
              </a:ln>
              <a:solidFill>
                <a:srgbClr val="5799D5"/>
              </a:solidFill>
              <a:effectLst/>
              <a:uLnTx/>
              <a:uFillTx/>
              <a:latin typeface="Georgia" panose="02040502050405020303" pitchFamily="18" charset="0"/>
              <a:ea typeface="Calibri" panose="020F0502020204030204" pitchFamily="34" charset="0"/>
              <a:cs typeface="Arial" panose="020B0604020202020204" pitchFamily="34" charset="0"/>
            </a:endParaRPr>
          </a:p>
          <a:p>
            <a:pPr marL="288925" marR="0" lvl="1" indent="-287338" algn="l" defTabSz="914400" rtl="0" eaLnBrk="1" fontAlgn="auto" latinLnBrk="0" hangingPunct="1">
              <a:lnSpc>
                <a:spcPct val="100000"/>
              </a:lnSpc>
              <a:spcBef>
                <a:spcPts val="0"/>
              </a:spcBef>
              <a:spcAft>
                <a:spcPts val="600"/>
              </a:spcAft>
              <a:buClr>
                <a:srgbClr val="575454"/>
              </a:buClr>
              <a:buSzPct val="100000"/>
              <a:buFont typeface="Trebuchet MS" panose="020B0603020202020204" pitchFamily="34" charset="0"/>
              <a:buChar char="•"/>
              <a:tabLst/>
              <a:defRPr/>
            </a:pPr>
            <a:endParaRPr kumimoji="0" lang="en-US" sz="1600" b="0" i="0" u="none" strike="noStrike" kern="1200" cap="none" spc="0" normalizeH="0" baseline="0" noProof="0" dirty="0">
              <a:ln>
                <a:noFill/>
              </a:ln>
              <a:solidFill>
                <a:srgbClr val="5799D5"/>
              </a:solidFill>
              <a:effectLst/>
              <a:uLnTx/>
              <a:uFillTx/>
              <a:latin typeface="Georgia" panose="02040502050405020303" pitchFamily="18" charset="0"/>
              <a:ea typeface="Calibri" panose="020F0502020204030204" pitchFamily="34" charset="0"/>
              <a:cs typeface="Arial" panose="020B0604020202020204" pitchFamily="34" charset="0"/>
            </a:endParaRPr>
          </a:p>
        </p:txBody>
      </p:sp>
      <p:graphicFrame>
        <p:nvGraphicFramePr>
          <p:cNvPr id="58" name="Table 13">
            <a:extLst>
              <a:ext uri="{FF2B5EF4-FFF2-40B4-BE49-F238E27FC236}">
                <a16:creationId xmlns:a16="http://schemas.microsoft.com/office/drawing/2014/main" id="{644E3D88-9A93-4B53-AED3-416BBC8AFC16}"/>
              </a:ext>
            </a:extLst>
          </p:cNvPr>
          <p:cNvGraphicFramePr>
            <a:graphicFrameLocks noGrp="1"/>
          </p:cNvGraphicFramePr>
          <p:nvPr/>
        </p:nvGraphicFramePr>
        <p:xfrm>
          <a:off x="3678206" y="3168979"/>
          <a:ext cx="7752957" cy="1280160"/>
        </p:xfrm>
        <a:graphic>
          <a:graphicData uri="http://schemas.openxmlformats.org/drawingml/2006/table">
            <a:tbl>
              <a:tblPr firstRow="1" bandRow="1">
                <a:tableStyleId>{2D5ABB26-0587-4C30-8999-92F81FD0307C}</a:tableStyleId>
              </a:tblPr>
              <a:tblGrid>
                <a:gridCol w="2584319">
                  <a:extLst>
                    <a:ext uri="{9D8B030D-6E8A-4147-A177-3AD203B41FA5}">
                      <a16:colId xmlns:a16="http://schemas.microsoft.com/office/drawing/2014/main" val="2049931648"/>
                    </a:ext>
                  </a:extLst>
                </a:gridCol>
                <a:gridCol w="2584319">
                  <a:extLst>
                    <a:ext uri="{9D8B030D-6E8A-4147-A177-3AD203B41FA5}">
                      <a16:colId xmlns:a16="http://schemas.microsoft.com/office/drawing/2014/main" val="1043574612"/>
                    </a:ext>
                  </a:extLst>
                </a:gridCol>
                <a:gridCol w="2584319">
                  <a:extLst>
                    <a:ext uri="{9D8B030D-6E8A-4147-A177-3AD203B41FA5}">
                      <a16:colId xmlns:a16="http://schemas.microsoft.com/office/drawing/2014/main" val="1981860895"/>
                    </a:ext>
                  </a:extLst>
                </a:gridCol>
              </a:tblGrid>
              <a:tr h="668291">
                <a:tc>
                  <a:txBody>
                    <a:bodyPr/>
                    <a:lstStyle/>
                    <a:p>
                      <a:r>
                        <a:rPr lang="en-US" sz="1200" dirty="0">
                          <a:solidFill>
                            <a:srgbClr val="000000"/>
                          </a:solidFill>
                          <a:latin typeface="Georgia"/>
                        </a:rPr>
                        <a:t>Developing digital equity plans; states must develop a plan to be eligible for state capacity grants</a:t>
                      </a:r>
                    </a:p>
                  </a:txBody>
                  <a:tcPr marL="365760"/>
                </a:tc>
                <a:tc>
                  <a:txBody>
                    <a:bodyPr/>
                    <a:lstStyle/>
                    <a:p>
                      <a:r>
                        <a:rPr lang="en-US" sz="1200" dirty="0">
                          <a:solidFill>
                            <a:srgbClr val="000000"/>
                          </a:solidFill>
                          <a:latin typeface="Georgia"/>
                        </a:rPr>
                        <a:t>Making awards to other entities to help make digital equity plans</a:t>
                      </a:r>
                    </a:p>
                  </a:txBody>
                  <a:tcPr marL="365760"/>
                </a:tc>
                <a:tc>
                  <a:txBody>
                    <a:bodyPr/>
                    <a:lstStyle/>
                    <a:p>
                      <a:r>
                        <a:rPr lang="en-US" sz="1200" dirty="0">
                          <a:solidFill>
                            <a:srgbClr val="000000"/>
                          </a:solidFill>
                          <a:latin typeface="Georgia"/>
                        </a:rPr>
                        <a:t>Improving accessibility and inclusivity of public resources</a:t>
                      </a:r>
                    </a:p>
                  </a:txBody>
                  <a:tcPr marL="365760"/>
                </a:tc>
                <a:extLst>
                  <a:ext uri="{0D108BD9-81ED-4DB2-BD59-A6C34878D82A}">
                    <a16:rowId xmlns:a16="http://schemas.microsoft.com/office/drawing/2014/main" val="2740803269"/>
                  </a:ext>
                </a:extLst>
              </a:tr>
              <a:tr h="0">
                <a:tc>
                  <a:txBody>
                    <a:bodyPr/>
                    <a:lstStyle/>
                    <a:p>
                      <a:r>
                        <a:rPr lang="en-US" sz="1200" dirty="0">
                          <a:solidFill>
                            <a:srgbClr val="000000"/>
                          </a:solidFill>
                          <a:latin typeface="Georgia"/>
                        </a:rPr>
                        <a:t>Implementing digital equity plans and related activities</a:t>
                      </a:r>
                    </a:p>
                  </a:txBody>
                  <a:tcPr marL="365760"/>
                </a:tc>
                <a:tc>
                  <a:txBody>
                    <a:bodyPr/>
                    <a:lstStyle/>
                    <a:p>
                      <a:r>
                        <a:rPr lang="en-US" sz="1200" dirty="0">
                          <a:solidFill>
                            <a:srgbClr val="000000"/>
                          </a:solidFill>
                          <a:latin typeface="Georgia"/>
                        </a:rPr>
                        <a:t>Providing digital literacy and digital skills education</a:t>
                      </a:r>
                    </a:p>
                  </a:txBody>
                  <a:tcPr marL="365760"/>
                </a:tc>
                <a:tc>
                  <a:txBody>
                    <a:bodyPr/>
                    <a:lstStyle/>
                    <a:p>
                      <a:r>
                        <a:rPr lang="en-US" sz="1200" dirty="0">
                          <a:solidFill>
                            <a:srgbClr val="000000"/>
                          </a:solidFill>
                          <a:latin typeface="Georgia"/>
                        </a:rPr>
                        <a:t>Facilitating the adoption of high-speed Internet service</a:t>
                      </a:r>
                      <a:endParaRPr lang="en-US" sz="1200" dirty="0">
                        <a:solidFill>
                          <a:srgbClr val="000000"/>
                        </a:solidFill>
                        <a:latin typeface="Georgia" panose="02040502050405020303" pitchFamily="18" charset="0"/>
                      </a:endParaRPr>
                    </a:p>
                  </a:txBody>
                  <a:tcPr marL="365760"/>
                </a:tc>
                <a:extLst>
                  <a:ext uri="{0D108BD9-81ED-4DB2-BD59-A6C34878D82A}">
                    <a16:rowId xmlns:a16="http://schemas.microsoft.com/office/drawing/2014/main" val="3338416117"/>
                  </a:ext>
                </a:extLst>
              </a:tr>
            </a:tbl>
          </a:graphicData>
        </a:graphic>
      </p:graphicFrame>
      <p:graphicFrame>
        <p:nvGraphicFramePr>
          <p:cNvPr id="60" name="Table 5">
            <a:extLst>
              <a:ext uri="{FF2B5EF4-FFF2-40B4-BE49-F238E27FC236}">
                <a16:creationId xmlns:a16="http://schemas.microsoft.com/office/drawing/2014/main" id="{679BE764-8950-4CD5-BA36-FA4123D97428}"/>
              </a:ext>
            </a:extLst>
          </p:cNvPr>
          <p:cNvGraphicFramePr>
            <a:graphicFrameLocks noGrp="1"/>
          </p:cNvGraphicFramePr>
          <p:nvPr/>
        </p:nvGraphicFramePr>
        <p:xfrm>
          <a:off x="3798751" y="1945265"/>
          <a:ext cx="7330803" cy="944880"/>
        </p:xfrm>
        <a:graphic>
          <a:graphicData uri="http://schemas.openxmlformats.org/drawingml/2006/table">
            <a:tbl>
              <a:tblPr firstRow="1" bandRow="1">
                <a:tableStyleId>{5C22544A-7EE6-4342-B048-85BDC9FD1C3A}</a:tableStyleId>
              </a:tblPr>
              <a:tblGrid>
                <a:gridCol w="2375781">
                  <a:extLst>
                    <a:ext uri="{9D8B030D-6E8A-4147-A177-3AD203B41FA5}">
                      <a16:colId xmlns:a16="http://schemas.microsoft.com/office/drawing/2014/main" val="3390315683"/>
                    </a:ext>
                  </a:extLst>
                </a:gridCol>
                <a:gridCol w="2681943">
                  <a:extLst>
                    <a:ext uri="{9D8B030D-6E8A-4147-A177-3AD203B41FA5}">
                      <a16:colId xmlns:a16="http://schemas.microsoft.com/office/drawing/2014/main" val="2538125830"/>
                    </a:ext>
                  </a:extLst>
                </a:gridCol>
                <a:gridCol w="2273079">
                  <a:extLst>
                    <a:ext uri="{9D8B030D-6E8A-4147-A177-3AD203B41FA5}">
                      <a16:colId xmlns:a16="http://schemas.microsoft.com/office/drawing/2014/main" val="3207541592"/>
                    </a:ext>
                  </a:extLst>
                </a:gridCol>
              </a:tblGrid>
              <a:tr h="882724">
                <a:tc>
                  <a:txBody>
                    <a:bodyPr/>
                    <a:lstStyle/>
                    <a:p>
                      <a:pPr algn="l"/>
                      <a:r>
                        <a:rPr lang="en-US" sz="1400" b="1" i="1" kern="1200" dirty="0">
                          <a:solidFill>
                            <a:srgbClr val="164484"/>
                          </a:solidFill>
                          <a:latin typeface="Georgia" panose="02040502050405020303" pitchFamily="18" charset="0"/>
                          <a:ea typeface="+mn-ea"/>
                          <a:cs typeface="+mn-cs"/>
                        </a:rPr>
                        <a:t>State Planning</a:t>
                      </a:r>
                    </a:p>
                    <a:p>
                      <a:pPr marL="226800" lvl="1" indent="-151200" algn="l" defTabSz="914400" rtl="0" eaLnBrk="1" latinLnBrk="0" hangingPunct="1">
                        <a:buClr>
                          <a:srgbClr val="0A3161"/>
                        </a:buClr>
                        <a:buFont typeface="Trebuchet MS" panose="020B0603020202020204" pitchFamily="34" charset="0"/>
                        <a:buChar char="•"/>
                      </a:pPr>
                      <a:r>
                        <a:rPr lang="en-US" sz="1400" b="0" dirty="0">
                          <a:solidFill>
                            <a:srgbClr val="000000"/>
                          </a:solidFill>
                          <a:latin typeface="Georgia" panose="02040502050405020303" pitchFamily="18" charset="0"/>
                        </a:rPr>
                        <a:t>$60M </a:t>
                      </a:r>
                      <a:r>
                        <a:rPr lang="en-US" sz="1400" b="0" kern="1200" dirty="0">
                          <a:solidFill>
                            <a:srgbClr val="000000"/>
                          </a:solidFill>
                          <a:latin typeface="Georgia" panose="02040502050405020303" pitchFamily="18" charset="0"/>
                          <a:ea typeface="+mn-ea"/>
                          <a:cs typeface="+mn-cs"/>
                        </a:rPr>
                        <a:t>formula funding program to develop digital equity plans</a:t>
                      </a:r>
                    </a:p>
                  </a:txBody>
                  <a:tcPr>
                    <a:noFill/>
                  </a:tcPr>
                </a:tc>
                <a:tc>
                  <a:txBody>
                    <a:bodyPr/>
                    <a:lstStyle/>
                    <a:p>
                      <a:pPr algn="l"/>
                      <a:r>
                        <a:rPr lang="en-US" sz="1400" b="1" i="1" kern="1200" dirty="0">
                          <a:solidFill>
                            <a:srgbClr val="164484"/>
                          </a:solidFill>
                          <a:latin typeface="Georgia" panose="02040502050405020303" pitchFamily="18" charset="0"/>
                          <a:ea typeface="+mn-ea"/>
                          <a:cs typeface="+mn-cs"/>
                        </a:rPr>
                        <a:t>State Capacity</a:t>
                      </a:r>
                    </a:p>
                    <a:p>
                      <a:pPr marL="226800" lvl="1" indent="-151200" algn="l" defTabSz="914400" rtl="0" eaLnBrk="1" latinLnBrk="0" hangingPunct="1">
                        <a:buClr>
                          <a:srgbClr val="0A3161"/>
                        </a:buClr>
                        <a:buFont typeface="Trebuchet MS" panose="020B0603020202020204" pitchFamily="34" charset="0"/>
                        <a:buChar char="•"/>
                      </a:pPr>
                      <a:r>
                        <a:rPr lang="en-US" sz="1400" b="0" dirty="0">
                          <a:solidFill>
                            <a:srgbClr val="000000"/>
                          </a:solidFill>
                          <a:latin typeface="Georgia" panose="02040502050405020303" pitchFamily="18" charset="0"/>
                        </a:rPr>
                        <a:t>$</a:t>
                      </a:r>
                      <a:r>
                        <a:rPr lang="en-US" sz="1400" b="0" kern="1200" dirty="0">
                          <a:solidFill>
                            <a:srgbClr val="000000"/>
                          </a:solidFill>
                          <a:latin typeface="Georgia" panose="02040502050405020303" pitchFamily="18" charset="0"/>
                          <a:ea typeface="+mn-ea"/>
                          <a:cs typeface="+mn-cs"/>
                        </a:rPr>
                        <a:t>1.44B formula funding program to implement plans &amp; promote </a:t>
                      </a:r>
                      <a:r>
                        <a:rPr lang="en-US" sz="1400" b="0" dirty="0">
                          <a:solidFill>
                            <a:srgbClr val="000000"/>
                          </a:solidFill>
                          <a:latin typeface="Georgia" panose="02040502050405020303" pitchFamily="18" charset="0"/>
                        </a:rPr>
                        <a:t>digital inclusion</a:t>
                      </a:r>
                    </a:p>
                  </a:txBody>
                  <a:tcPr>
                    <a:noFill/>
                  </a:tcPr>
                </a:tc>
                <a:tc>
                  <a:txBody>
                    <a:bodyPr/>
                    <a:lstStyle/>
                    <a:p>
                      <a:pPr algn="l"/>
                      <a:r>
                        <a:rPr lang="en-US" sz="1400" b="1" i="1" dirty="0">
                          <a:solidFill>
                            <a:srgbClr val="164484"/>
                          </a:solidFill>
                          <a:latin typeface="Georgia" panose="02040502050405020303" pitchFamily="18" charset="0"/>
                        </a:rPr>
                        <a:t>Competitive</a:t>
                      </a:r>
                    </a:p>
                    <a:p>
                      <a:pPr marL="226800" lvl="1" indent="-151200" algn="l" defTabSz="914400" rtl="0" eaLnBrk="1" latinLnBrk="0" hangingPunct="1">
                        <a:buClr>
                          <a:srgbClr val="0A3161"/>
                        </a:buClr>
                        <a:buFont typeface="Trebuchet MS" panose="020B0603020202020204" pitchFamily="34" charset="0"/>
                        <a:buChar char="•"/>
                      </a:pPr>
                      <a:r>
                        <a:rPr lang="en-US" sz="1400" b="0" dirty="0">
                          <a:solidFill>
                            <a:srgbClr val="000000"/>
                          </a:solidFill>
                          <a:latin typeface="Georgia" panose="02040502050405020303" pitchFamily="18" charset="0"/>
                        </a:rPr>
                        <a:t>$1.25B to implement digital equity and inclusion activities</a:t>
                      </a:r>
                    </a:p>
                  </a:txBody>
                  <a:tcPr>
                    <a:noFill/>
                  </a:tcPr>
                </a:tc>
                <a:extLst>
                  <a:ext uri="{0D108BD9-81ED-4DB2-BD59-A6C34878D82A}">
                    <a16:rowId xmlns:a16="http://schemas.microsoft.com/office/drawing/2014/main" val="1741706719"/>
                  </a:ext>
                </a:extLst>
              </a:tr>
            </a:tbl>
          </a:graphicData>
        </a:graphic>
      </p:graphicFrame>
      <p:sp>
        <p:nvSpPr>
          <p:cNvPr id="61" name="TextBox 60">
            <a:extLst>
              <a:ext uri="{FF2B5EF4-FFF2-40B4-BE49-F238E27FC236}">
                <a16:creationId xmlns:a16="http://schemas.microsoft.com/office/drawing/2014/main" id="{D6CCAF85-5D8E-4407-A382-849AF6E07066}"/>
              </a:ext>
            </a:extLst>
          </p:cNvPr>
          <p:cNvSpPr txBox="1"/>
          <p:nvPr/>
        </p:nvSpPr>
        <p:spPr>
          <a:xfrm>
            <a:off x="5965109" y="1389432"/>
            <a:ext cx="3399624" cy="276999"/>
          </a:xfrm>
          <a:prstGeom prst="rect">
            <a:avLst/>
          </a:prstGeom>
          <a:solidFill>
            <a:srgbClr val="FFFFFF"/>
          </a:solidFill>
        </p:spPr>
        <p:txBody>
          <a:bodyPr vert="horz" wrap="square" lIns="0" tIns="0" rIns="0" bIns="0" rtlCol="0">
            <a:spAutoFit/>
          </a:bodyPr>
          <a:lstStyle/>
          <a:p>
            <a:pPr marL="0" marR="0" lvl="0" indent="0" algn="ctr" defTabSz="914400" rtl="0" eaLnBrk="1" fontAlgn="auto" latinLnBrk="0" hangingPunct="1">
              <a:lnSpc>
                <a:spcPct val="100000"/>
              </a:lnSpc>
              <a:spcBef>
                <a:spcPts val="200"/>
              </a:spcBef>
              <a:spcAft>
                <a:spcPts val="0"/>
              </a:spcAft>
              <a:buClrTx/>
              <a:buSzPct val="100000"/>
              <a:buFontTx/>
              <a:buNone/>
              <a:tabLst/>
              <a:defRPr/>
            </a:pPr>
            <a:r>
              <a:rPr kumimoji="0" lang="en-US" sz="1800" b="1"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rPr>
              <a:t>PROGRAM HIGHLIGHTS</a:t>
            </a:r>
          </a:p>
        </p:txBody>
      </p:sp>
      <p:grpSp>
        <p:nvGrpSpPr>
          <p:cNvPr id="65" name="Group 64">
            <a:extLst>
              <a:ext uri="{FF2B5EF4-FFF2-40B4-BE49-F238E27FC236}">
                <a16:creationId xmlns:a16="http://schemas.microsoft.com/office/drawing/2014/main" id="{E6BED85E-DFEB-4582-BA8E-E2D53E03B7A9}"/>
              </a:ext>
            </a:extLst>
          </p:cNvPr>
          <p:cNvGrpSpPr/>
          <p:nvPr/>
        </p:nvGrpSpPr>
        <p:grpSpPr>
          <a:xfrm>
            <a:off x="6315382" y="3284696"/>
            <a:ext cx="164393" cy="160470"/>
            <a:chOff x="4329243" y="5690404"/>
            <a:chExt cx="306910" cy="306911"/>
          </a:xfrm>
        </p:grpSpPr>
        <p:sp>
          <p:nvSpPr>
            <p:cNvPr id="66" name="Oval 14">
              <a:extLst>
                <a:ext uri="{FF2B5EF4-FFF2-40B4-BE49-F238E27FC236}">
                  <a16:creationId xmlns:a16="http://schemas.microsoft.com/office/drawing/2014/main" id="{34E5EA2A-DFBA-4235-AC86-C43B9D4E4523}"/>
                </a:ext>
              </a:extLst>
            </p:cNvPr>
            <p:cNvSpPr>
              <a:spLocks noChangeArrowheads="1"/>
            </p:cNvSpPr>
            <p:nvPr/>
          </p:nvSpPr>
          <p:spPr bwMode="auto">
            <a:xfrm>
              <a:off x="4329243" y="5690404"/>
              <a:ext cx="306910" cy="306911"/>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sp>
          <p:nvSpPr>
            <p:cNvPr id="67" name="Freeform 15">
              <a:extLst>
                <a:ext uri="{FF2B5EF4-FFF2-40B4-BE49-F238E27FC236}">
                  <a16:creationId xmlns:a16="http://schemas.microsoft.com/office/drawing/2014/main" id="{2A629FB4-6507-48D8-84E3-31D6B801F021}"/>
                </a:ext>
              </a:extLst>
            </p:cNvPr>
            <p:cNvSpPr>
              <a:spLocks noEditPoints="1"/>
            </p:cNvSpPr>
            <p:nvPr/>
          </p:nvSpPr>
          <p:spPr bwMode="auto">
            <a:xfrm>
              <a:off x="4394236" y="5757203"/>
              <a:ext cx="178729" cy="17150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grpSp>
      <p:grpSp>
        <p:nvGrpSpPr>
          <p:cNvPr id="68" name="Group 67">
            <a:extLst>
              <a:ext uri="{FF2B5EF4-FFF2-40B4-BE49-F238E27FC236}">
                <a16:creationId xmlns:a16="http://schemas.microsoft.com/office/drawing/2014/main" id="{54BFD82D-11F6-47ED-A370-BCE4879E0C0B}"/>
              </a:ext>
            </a:extLst>
          </p:cNvPr>
          <p:cNvGrpSpPr/>
          <p:nvPr/>
        </p:nvGrpSpPr>
        <p:grpSpPr>
          <a:xfrm>
            <a:off x="3795399" y="4050738"/>
            <a:ext cx="164393" cy="160470"/>
            <a:chOff x="4329243" y="5690404"/>
            <a:chExt cx="306910" cy="306911"/>
          </a:xfrm>
        </p:grpSpPr>
        <p:sp>
          <p:nvSpPr>
            <p:cNvPr id="69" name="Oval 14">
              <a:extLst>
                <a:ext uri="{FF2B5EF4-FFF2-40B4-BE49-F238E27FC236}">
                  <a16:creationId xmlns:a16="http://schemas.microsoft.com/office/drawing/2014/main" id="{5D20B8CA-5121-488C-9D90-6AF93424CE92}"/>
                </a:ext>
              </a:extLst>
            </p:cNvPr>
            <p:cNvSpPr>
              <a:spLocks noChangeArrowheads="1"/>
            </p:cNvSpPr>
            <p:nvPr/>
          </p:nvSpPr>
          <p:spPr bwMode="auto">
            <a:xfrm>
              <a:off x="4329243" y="5690404"/>
              <a:ext cx="306910" cy="306911"/>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sp>
          <p:nvSpPr>
            <p:cNvPr id="70" name="Freeform 15">
              <a:extLst>
                <a:ext uri="{FF2B5EF4-FFF2-40B4-BE49-F238E27FC236}">
                  <a16:creationId xmlns:a16="http://schemas.microsoft.com/office/drawing/2014/main" id="{0F612876-33D2-4DFB-B39D-08ADC0521275}"/>
                </a:ext>
              </a:extLst>
            </p:cNvPr>
            <p:cNvSpPr>
              <a:spLocks noEditPoints="1"/>
            </p:cNvSpPr>
            <p:nvPr/>
          </p:nvSpPr>
          <p:spPr bwMode="auto">
            <a:xfrm>
              <a:off x="4394236" y="5757203"/>
              <a:ext cx="178729" cy="17150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grpSp>
      <p:grpSp>
        <p:nvGrpSpPr>
          <p:cNvPr id="71" name="Group 70">
            <a:extLst>
              <a:ext uri="{FF2B5EF4-FFF2-40B4-BE49-F238E27FC236}">
                <a16:creationId xmlns:a16="http://schemas.microsoft.com/office/drawing/2014/main" id="{A3ECB40C-0A09-45D2-81A3-1636E71756FB}"/>
              </a:ext>
            </a:extLst>
          </p:cNvPr>
          <p:cNvGrpSpPr/>
          <p:nvPr/>
        </p:nvGrpSpPr>
        <p:grpSpPr>
          <a:xfrm>
            <a:off x="3798751" y="3288340"/>
            <a:ext cx="164393" cy="160470"/>
            <a:chOff x="4329243" y="5690404"/>
            <a:chExt cx="306910" cy="306911"/>
          </a:xfrm>
        </p:grpSpPr>
        <p:sp>
          <p:nvSpPr>
            <p:cNvPr id="72" name="Oval 14">
              <a:extLst>
                <a:ext uri="{FF2B5EF4-FFF2-40B4-BE49-F238E27FC236}">
                  <a16:creationId xmlns:a16="http://schemas.microsoft.com/office/drawing/2014/main" id="{07510583-AEB3-4383-A8E4-E9D7048C70A1}"/>
                </a:ext>
              </a:extLst>
            </p:cNvPr>
            <p:cNvSpPr>
              <a:spLocks noChangeArrowheads="1"/>
            </p:cNvSpPr>
            <p:nvPr/>
          </p:nvSpPr>
          <p:spPr bwMode="auto">
            <a:xfrm>
              <a:off x="4329243" y="5690404"/>
              <a:ext cx="306910" cy="306911"/>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sp>
          <p:nvSpPr>
            <p:cNvPr id="73" name="Freeform 15">
              <a:extLst>
                <a:ext uri="{FF2B5EF4-FFF2-40B4-BE49-F238E27FC236}">
                  <a16:creationId xmlns:a16="http://schemas.microsoft.com/office/drawing/2014/main" id="{B19555D7-89E3-4AC8-91BD-068D7EA97266}"/>
                </a:ext>
              </a:extLst>
            </p:cNvPr>
            <p:cNvSpPr>
              <a:spLocks noEditPoints="1"/>
            </p:cNvSpPr>
            <p:nvPr/>
          </p:nvSpPr>
          <p:spPr bwMode="auto">
            <a:xfrm>
              <a:off x="4394236" y="5757203"/>
              <a:ext cx="178729" cy="17150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grpSp>
      <p:sp>
        <p:nvSpPr>
          <p:cNvPr id="74" name="Rectangle 73">
            <a:extLst>
              <a:ext uri="{FF2B5EF4-FFF2-40B4-BE49-F238E27FC236}">
                <a16:creationId xmlns:a16="http://schemas.microsoft.com/office/drawing/2014/main" id="{F3A237AE-C740-4DD0-8F7C-5B2F23BD0FDB}"/>
              </a:ext>
            </a:extLst>
          </p:cNvPr>
          <p:cNvSpPr/>
          <p:nvPr/>
        </p:nvSpPr>
        <p:spPr>
          <a:xfrm>
            <a:off x="838203" y="4559444"/>
            <a:ext cx="10515596" cy="1750990"/>
          </a:xfrm>
          <a:prstGeom prst="rect">
            <a:avLst/>
          </a:prstGeom>
          <a:solidFill>
            <a:schemeClr val="bg1"/>
          </a:solidFill>
          <a:ln w="38100"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288925" marR="0" lvl="1" indent="-287338" algn="l" defTabSz="914400" rtl="0" eaLnBrk="1" fontAlgn="auto" latinLnBrk="0" hangingPunct="1">
              <a:lnSpc>
                <a:spcPct val="100000"/>
              </a:lnSpc>
              <a:spcBef>
                <a:spcPts val="0"/>
              </a:spcBef>
              <a:spcAft>
                <a:spcPts val="600"/>
              </a:spcAft>
              <a:buClr>
                <a:srgbClr val="575454"/>
              </a:buClr>
              <a:buSzPct val="100000"/>
              <a:buFont typeface="Trebuchet MS" panose="020B0603020202020204" pitchFamily="34" charset="0"/>
              <a:buChar char="•"/>
              <a:tabLst/>
              <a:defRPr/>
            </a:pPr>
            <a:endParaRPr kumimoji="0" lang="en-US" sz="1600" b="0" i="0" u="none" strike="noStrike" kern="1200" cap="none" spc="0" normalizeH="0" baseline="0" noProof="0">
              <a:ln>
                <a:noFill/>
              </a:ln>
              <a:solidFill>
                <a:srgbClr val="5799D5"/>
              </a:solidFill>
              <a:effectLst/>
              <a:uLnTx/>
              <a:uFillTx/>
              <a:latin typeface="Arial" panose="020B0604020202020204" pitchFamily="34" charset="0"/>
              <a:ea typeface="Calibri" panose="020F0502020204030204" pitchFamily="34" charset="0"/>
              <a:cs typeface="Arial" panose="020B0604020202020204" pitchFamily="34" charset="0"/>
            </a:endParaRPr>
          </a:p>
        </p:txBody>
      </p:sp>
      <p:sp>
        <p:nvSpPr>
          <p:cNvPr id="75" name="TextBox 74">
            <a:extLst>
              <a:ext uri="{FF2B5EF4-FFF2-40B4-BE49-F238E27FC236}">
                <a16:creationId xmlns:a16="http://schemas.microsoft.com/office/drawing/2014/main" id="{421EE24D-BA79-4F77-AF83-DD02031986B6}"/>
              </a:ext>
            </a:extLst>
          </p:cNvPr>
          <p:cNvSpPr txBox="1"/>
          <p:nvPr/>
        </p:nvSpPr>
        <p:spPr>
          <a:xfrm>
            <a:off x="4448570" y="4515911"/>
            <a:ext cx="3399624" cy="276999"/>
          </a:xfrm>
          <a:prstGeom prst="rect">
            <a:avLst/>
          </a:prstGeom>
          <a:solidFill>
            <a:srgbClr val="FFFFFF"/>
          </a:solidFill>
        </p:spPr>
        <p:txBody>
          <a:bodyPr vert="horz" wrap="square" lIns="0" tIns="0" rIns="0" bIns="0" rtlCol="0">
            <a:spAutoFit/>
          </a:bodyPr>
          <a:lstStyle/>
          <a:p>
            <a:pPr marL="0" marR="0" lvl="0" indent="0" algn="ctr" defTabSz="914400" rtl="0" eaLnBrk="1" fontAlgn="auto" latinLnBrk="0" hangingPunct="1">
              <a:lnSpc>
                <a:spcPct val="100000"/>
              </a:lnSpc>
              <a:spcBef>
                <a:spcPts val="200"/>
              </a:spcBef>
              <a:spcAft>
                <a:spcPts val="0"/>
              </a:spcAft>
              <a:buClrTx/>
              <a:buSzPct val="100000"/>
              <a:buFontTx/>
              <a:buNone/>
              <a:tabLst/>
              <a:defRPr/>
            </a:pPr>
            <a:r>
              <a:rPr kumimoji="0" lang="en-US" sz="1800" b="1"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rPr>
              <a:t>ESTIMATED TIMELINE</a:t>
            </a:r>
          </a:p>
        </p:txBody>
      </p:sp>
      <p:grpSp>
        <p:nvGrpSpPr>
          <p:cNvPr id="76" name="Group 75">
            <a:extLst>
              <a:ext uri="{FF2B5EF4-FFF2-40B4-BE49-F238E27FC236}">
                <a16:creationId xmlns:a16="http://schemas.microsoft.com/office/drawing/2014/main" id="{8724B1C9-1243-4413-A5CB-2EFF76F6425D}"/>
              </a:ext>
            </a:extLst>
          </p:cNvPr>
          <p:cNvGrpSpPr/>
          <p:nvPr/>
        </p:nvGrpSpPr>
        <p:grpSpPr>
          <a:xfrm>
            <a:off x="8945420" y="3292940"/>
            <a:ext cx="164393" cy="160470"/>
            <a:chOff x="4329243" y="5690404"/>
            <a:chExt cx="306910" cy="306911"/>
          </a:xfrm>
        </p:grpSpPr>
        <p:sp>
          <p:nvSpPr>
            <p:cNvPr id="82" name="Oval 14">
              <a:extLst>
                <a:ext uri="{FF2B5EF4-FFF2-40B4-BE49-F238E27FC236}">
                  <a16:creationId xmlns:a16="http://schemas.microsoft.com/office/drawing/2014/main" id="{FFEB5442-0206-4981-8C6A-ED31B4AF0111}"/>
                </a:ext>
              </a:extLst>
            </p:cNvPr>
            <p:cNvSpPr>
              <a:spLocks noChangeArrowheads="1"/>
            </p:cNvSpPr>
            <p:nvPr/>
          </p:nvSpPr>
          <p:spPr bwMode="auto">
            <a:xfrm>
              <a:off x="4329243" y="5690404"/>
              <a:ext cx="306910" cy="306911"/>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85" name="Freeform 15">
              <a:extLst>
                <a:ext uri="{FF2B5EF4-FFF2-40B4-BE49-F238E27FC236}">
                  <a16:creationId xmlns:a16="http://schemas.microsoft.com/office/drawing/2014/main" id="{BC69A927-0513-4D75-953E-BABF622DCD3A}"/>
                </a:ext>
              </a:extLst>
            </p:cNvPr>
            <p:cNvSpPr>
              <a:spLocks noEditPoints="1"/>
            </p:cNvSpPr>
            <p:nvPr/>
          </p:nvSpPr>
          <p:spPr bwMode="auto">
            <a:xfrm>
              <a:off x="4394236" y="5757203"/>
              <a:ext cx="178729" cy="17150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grpSp>
        <p:nvGrpSpPr>
          <p:cNvPr id="86" name="Group 85">
            <a:extLst>
              <a:ext uri="{FF2B5EF4-FFF2-40B4-BE49-F238E27FC236}">
                <a16:creationId xmlns:a16="http://schemas.microsoft.com/office/drawing/2014/main" id="{7188A95E-B48B-427B-9AD4-DA3D2F816571}"/>
              </a:ext>
            </a:extLst>
          </p:cNvPr>
          <p:cNvGrpSpPr/>
          <p:nvPr/>
        </p:nvGrpSpPr>
        <p:grpSpPr>
          <a:xfrm>
            <a:off x="8947056" y="4036541"/>
            <a:ext cx="164393" cy="160470"/>
            <a:chOff x="4329243" y="5690404"/>
            <a:chExt cx="306910" cy="306911"/>
          </a:xfrm>
        </p:grpSpPr>
        <p:sp>
          <p:nvSpPr>
            <p:cNvPr id="89" name="Oval 14">
              <a:extLst>
                <a:ext uri="{FF2B5EF4-FFF2-40B4-BE49-F238E27FC236}">
                  <a16:creationId xmlns:a16="http://schemas.microsoft.com/office/drawing/2014/main" id="{C3E7AAC5-56E1-4502-B235-FE049334D8BC}"/>
                </a:ext>
              </a:extLst>
            </p:cNvPr>
            <p:cNvSpPr>
              <a:spLocks noChangeArrowheads="1"/>
            </p:cNvSpPr>
            <p:nvPr/>
          </p:nvSpPr>
          <p:spPr bwMode="auto">
            <a:xfrm>
              <a:off x="4329243" y="5690404"/>
              <a:ext cx="306910" cy="306911"/>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0" name="Freeform 15">
              <a:extLst>
                <a:ext uri="{FF2B5EF4-FFF2-40B4-BE49-F238E27FC236}">
                  <a16:creationId xmlns:a16="http://schemas.microsoft.com/office/drawing/2014/main" id="{F2439EB1-60E7-4D72-9908-621EC583B628}"/>
                </a:ext>
              </a:extLst>
            </p:cNvPr>
            <p:cNvSpPr>
              <a:spLocks noEditPoints="1"/>
            </p:cNvSpPr>
            <p:nvPr/>
          </p:nvSpPr>
          <p:spPr bwMode="auto">
            <a:xfrm>
              <a:off x="4394236" y="5757203"/>
              <a:ext cx="178729" cy="17150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panose="020B0604020202020204"/>
                <a:ea typeface="+mn-ea"/>
                <a:cs typeface="+mn-cs"/>
              </a:endParaRPr>
            </a:p>
          </p:txBody>
        </p:sp>
      </p:grpSp>
      <p:cxnSp>
        <p:nvCxnSpPr>
          <p:cNvPr id="91" name="Straight Arrow Connector 90">
            <a:extLst>
              <a:ext uri="{FF2B5EF4-FFF2-40B4-BE49-F238E27FC236}">
                <a16:creationId xmlns:a16="http://schemas.microsoft.com/office/drawing/2014/main" id="{2A95A00C-391A-4F48-BE7C-FB70DB018FD9}"/>
              </a:ext>
            </a:extLst>
          </p:cNvPr>
          <p:cNvCxnSpPr>
            <a:cxnSpLocks/>
          </p:cNvCxnSpPr>
          <p:nvPr/>
        </p:nvCxnSpPr>
        <p:spPr>
          <a:xfrm>
            <a:off x="938062" y="5390061"/>
            <a:ext cx="10332720" cy="0"/>
          </a:xfrm>
          <a:prstGeom prst="straightConnector1">
            <a:avLst/>
          </a:prstGeom>
          <a:ln w="32385" cap="rnd" cmpd="sng" algn="ctr">
            <a:solidFill>
              <a:srgbClr val="164484"/>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3" name="Oval 92">
            <a:extLst>
              <a:ext uri="{FF2B5EF4-FFF2-40B4-BE49-F238E27FC236}">
                <a16:creationId xmlns:a16="http://schemas.microsoft.com/office/drawing/2014/main" id="{ED3D0689-B6E2-4489-8D3C-E8CA78A70D42}"/>
              </a:ext>
            </a:extLst>
          </p:cNvPr>
          <p:cNvSpPr/>
          <p:nvPr/>
        </p:nvSpPr>
        <p:spPr>
          <a:xfrm>
            <a:off x="824503" y="5301039"/>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4" name="Oval 93">
            <a:extLst>
              <a:ext uri="{FF2B5EF4-FFF2-40B4-BE49-F238E27FC236}">
                <a16:creationId xmlns:a16="http://schemas.microsoft.com/office/drawing/2014/main" id="{A4EBDA6E-8B6D-4F81-905F-506804113935}"/>
              </a:ext>
            </a:extLst>
          </p:cNvPr>
          <p:cNvSpPr/>
          <p:nvPr/>
        </p:nvSpPr>
        <p:spPr>
          <a:xfrm>
            <a:off x="3394758" y="5301039"/>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5" name="Oval 94">
            <a:extLst>
              <a:ext uri="{FF2B5EF4-FFF2-40B4-BE49-F238E27FC236}">
                <a16:creationId xmlns:a16="http://schemas.microsoft.com/office/drawing/2014/main" id="{CBED8C2C-CDCE-426B-8B0E-2FADC0CFB83F}"/>
              </a:ext>
            </a:extLst>
          </p:cNvPr>
          <p:cNvSpPr/>
          <p:nvPr/>
        </p:nvSpPr>
        <p:spPr>
          <a:xfrm>
            <a:off x="10600415" y="5301039"/>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6" name="Oval 95">
            <a:extLst>
              <a:ext uri="{FF2B5EF4-FFF2-40B4-BE49-F238E27FC236}">
                <a16:creationId xmlns:a16="http://schemas.microsoft.com/office/drawing/2014/main" id="{BECEE21C-8FCE-43B3-A85C-F38167CED3AC}"/>
              </a:ext>
            </a:extLst>
          </p:cNvPr>
          <p:cNvSpPr/>
          <p:nvPr/>
        </p:nvSpPr>
        <p:spPr>
          <a:xfrm>
            <a:off x="5965013" y="5301039"/>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97" name="TextBox 96">
            <a:extLst>
              <a:ext uri="{FF2B5EF4-FFF2-40B4-BE49-F238E27FC236}">
                <a16:creationId xmlns:a16="http://schemas.microsoft.com/office/drawing/2014/main" id="{1F7F0E4D-6602-4C4E-8A2B-8129FDC8F80C}"/>
              </a:ext>
            </a:extLst>
          </p:cNvPr>
          <p:cNvSpPr txBox="1"/>
          <p:nvPr/>
        </p:nvSpPr>
        <p:spPr>
          <a:xfrm>
            <a:off x="609211" y="5076861"/>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200" b="1"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rPr>
              <a:t>2022</a:t>
            </a:r>
          </a:p>
        </p:txBody>
      </p:sp>
      <p:sp>
        <p:nvSpPr>
          <p:cNvPr id="98" name="TextBox 97">
            <a:extLst>
              <a:ext uri="{FF2B5EF4-FFF2-40B4-BE49-F238E27FC236}">
                <a16:creationId xmlns:a16="http://schemas.microsoft.com/office/drawing/2014/main" id="{9F8D29E2-903F-4622-AFAA-EE2B4931699A}"/>
              </a:ext>
            </a:extLst>
          </p:cNvPr>
          <p:cNvSpPr txBox="1"/>
          <p:nvPr/>
        </p:nvSpPr>
        <p:spPr>
          <a:xfrm>
            <a:off x="3011693" y="5087787"/>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200" b="1"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rPr>
              <a:t>2023</a:t>
            </a:r>
          </a:p>
        </p:txBody>
      </p:sp>
      <p:sp>
        <p:nvSpPr>
          <p:cNvPr id="99" name="TextBox 98">
            <a:extLst>
              <a:ext uri="{FF2B5EF4-FFF2-40B4-BE49-F238E27FC236}">
                <a16:creationId xmlns:a16="http://schemas.microsoft.com/office/drawing/2014/main" id="{3FD0C66A-3C94-4F4F-B0E4-260EA62BA05F}"/>
              </a:ext>
            </a:extLst>
          </p:cNvPr>
          <p:cNvSpPr txBox="1"/>
          <p:nvPr/>
        </p:nvSpPr>
        <p:spPr>
          <a:xfrm>
            <a:off x="5581948" y="5087787"/>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200" b="1"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rPr>
              <a:t>2024</a:t>
            </a:r>
          </a:p>
        </p:txBody>
      </p:sp>
      <p:sp>
        <p:nvSpPr>
          <p:cNvPr id="100" name="TextBox 99">
            <a:extLst>
              <a:ext uri="{FF2B5EF4-FFF2-40B4-BE49-F238E27FC236}">
                <a16:creationId xmlns:a16="http://schemas.microsoft.com/office/drawing/2014/main" id="{6A00047E-5CD9-4763-B746-0056DC97BF2C}"/>
              </a:ext>
            </a:extLst>
          </p:cNvPr>
          <p:cNvSpPr txBox="1"/>
          <p:nvPr/>
        </p:nvSpPr>
        <p:spPr>
          <a:xfrm>
            <a:off x="8152203" y="5087787"/>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200" b="1"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rPr>
              <a:t>2025</a:t>
            </a:r>
          </a:p>
        </p:txBody>
      </p:sp>
      <p:sp>
        <p:nvSpPr>
          <p:cNvPr id="101" name="TextBox 100">
            <a:extLst>
              <a:ext uri="{FF2B5EF4-FFF2-40B4-BE49-F238E27FC236}">
                <a16:creationId xmlns:a16="http://schemas.microsoft.com/office/drawing/2014/main" id="{E798E0B9-17CE-4D87-A388-A40C6BF4594C}"/>
              </a:ext>
            </a:extLst>
          </p:cNvPr>
          <p:cNvSpPr txBox="1"/>
          <p:nvPr/>
        </p:nvSpPr>
        <p:spPr>
          <a:xfrm>
            <a:off x="10217348" y="5087787"/>
            <a:ext cx="993250" cy="263150"/>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spAutoFit/>
          </a:bodyPr>
          <a:lstStyle/>
          <a:p>
            <a:pPr marL="0" marR="0" lvl="0" indent="0" algn="ctr" defTabSz="914400" rtl="0" eaLnBrk="1" fontAlgn="auto" latinLnBrk="0" hangingPunct="1">
              <a:lnSpc>
                <a:spcPct val="100000"/>
              </a:lnSpc>
              <a:spcBef>
                <a:spcPts val="0"/>
              </a:spcBef>
              <a:spcAft>
                <a:spcPts val="1000"/>
              </a:spcAft>
              <a:buClrTx/>
              <a:buSzTx/>
              <a:buFontTx/>
              <a:buNone/>
              <a:tabLst/>
              <a:defRPr/>
            </a:pPr>
            <a:r>
              <a:rPr kumimoji="0" lang="en-US" sz="1200" b="1" i="0" u="none" strike="noStrike" kern="1200" cap="none" spc="0" normalizeH="0" baseline="0" noProof="0">
                <a:ln>
                  <a:noFill/>
                </a:ln>
                <a:solidFill>
                  <a:srgbClr val="164484"/>
                </a:solidFill>
                <a:effectLst/>
                <a:uLnTx/>
                <a:uFillTx/>
                <a:latin typeface="Georgia" panose="02040502050405020303" pitchFamily="18" charset="0"/>
                <a:ea typeface="+mn-ea"/>
                <a:cs typeface="Arial" panose="020B0604020202020204" pitchFamily="34" charset="0"/>
              </a:rPr>
              <a:t>2026+</a:t>
            </a:r>
          </a:p>
        </p:txBody>
      </p:sp>
      <p:sp>
        <p:nvSpPr>
          <p:cNvPr id="102" name="Oval 101">
            <a:extLst>
              <a:ext uri="{FF2B5EF4-FFF2-40B4-BE49-F238E27FC236}">
                <a16:creationId xmlns:a16="http://schemas.microsoft.com/office/drawing/2014/main" id="{8CB5C5F0-1A14-4EDE-8F18-1A434BD07F79}"/>
              </a:ext>
            </a:extLst>
          </p:cNvPr>
          <p:cNvSpPr/>
          <p:nvPr/>
        </p:nvSpPr>
        <p:spPr>
          <a:xfrm>
            <a:off x="8535268" y="5301039"/>
            <a:ext cx="198350" cy="200672"/>
          </a:xfrm>
          <a:prstGeom prst="ellipse">
            <a:avLst/>
          </a:prstGeom>
          <a:solidFill>
            <a:srgbClr val="164484"/>
          </a:solidFill>
          <a:ln w="8096" cap="rnd" cmpd="sng" algn="ctr">
            <a:solidFill>
              <a:srgbClr val="164484"/>
            </a:solid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7724" tIns="38862" rIns="77724" bIns="38862"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103" name="Arrow: Chevron 102">
            <a:extLst>
              <a:ext uri="{FF2B5EF4-FFF2-40B4-BE49-F238E27FC236}">
                <a16:creationId xmlns:a16="http://schemas.microsoft.com/office/drawing/2014/main" id="{0A0046D5-F99A-41AC-9ECB-ECB579F6D5A7}"/>
              </a:ext>
            </a:extLst>
          </p:cNvPr>
          <p:cNvSpPr/>
          <p:nvPr/>
        </p:nvSpPr>
        <p:spPr>
          <a:xfrm>
            <a:off x="2809483" y="5659207"/>
            <a:ext cx="2728714" cy="266200"/>
          </a:xfrm>
          <a:prstGeom prst="chevron">
            <a:avLst/>
          </a:prstGeom>
          <a:solidFill>
            <a:srgbClr val="164484"/>
          </a:solidFill>
          <a:ln w="6350" cap="rnd" cmpd="sng" algn="ctr">
            <a:solidFill>
              <a:srgbClr val="164484"/>
            </a:solidFill>
            <a:prstDash val="solid"/>
            <a:round/>
            <a:headEnd type="none" w="med" len="med"/>
            <a:tailEnd type="none" w="med" len="med"/>
          </a:ln>
          <a:effectLst/>
        </p:spPr>
        <p:txBody>
          <a:bodyPr rot="0" spcFirstLastPara="0" vertOverflow="overflow" horzOverflow="overflow" vert="horz" wrap="square" lIns="49549" tIns="24774" rIns="49549" bIns="24774" numCol="1" spcCol="0" rtlCol="0" fromWordArt="0" anchor="ctr" anchorCtr="0" forceAA="0" compatLnSpc="1">
            <a:prstTxWarp prst="textNoShape">
              <a:avLst/>
            </a:prstTxWarp>
            <a:noAutofit/>
          </a:bodyPr>
          <a:lstStyle/>
          <a:p>
            <a:pPr marL="0" marR="0" lvl="0" indent="0" algn="ctr" defTabSz="582930" rtl="0" eaLnBrk="1" fontAlgn="auto" latinLnBrk="0" hangingPunct="1">
              <a:lnSpc>
                <a:spcPct val="90000"/>
              </a:lnSpc>
              <a:spcBef>
                <a:spcPts val="0"/>
              </a:spcBef>
              <a:spcAft>
                <a:spcPts val="638"/>
              </a:spcAft>
              <a:buClrTx/>
              <a:buSzTx/>
              <a:buFontTx/>
              <a:buNone/>
              <a:tabLst/>
              <a:defRPr/>
            </a:pPr>
            <a:r>
              <a:rPr kumimoji="0" lang="en-US" sz="1200" b="0" i="0" u="none" strike="noStrike" kern="0" cap="none" spc="0" normalizeH="0" baseline="0" noProof="0">
                <a:ln>
                  <a:noFill/>
                </a:ln>
                <a:solidFill>
                  <a:prstClr val="white"/>
                </a:solidFill>
                <a:effectLst/>
                <a:uLnTx/>
                <a:uFillTx/>
                <a:latin typeface="Arial" panose="020B0604020202020204"/>
                <a:ea typeface="+mn-ea"/>
                <a:cs typeface="+mn-cs"/>
              </a:rPr>
              <a:t>1-year state planning</a:t>
            </a:r>
          </a:p>
        </p:txBody>
      </p:sp>
      <p:sp>
        <p:nvSpPr>
          <p:cNvPr id="109" name="Arrow: Pentagon 108">
            <a:extLst>
              <a:ext uri="{FF2B5EF4-FFF2-40B4-BE49-F238E27FC236}">
                <a16:creationId xmlns:a16="http://schemas.microsoft.com/office/drawing/2014/main" id="{89AAABF3-12EB-4476-B5D5-740D58185C2E}"/>
              </a:ext>
            </a:extLst>
          </p:cNvPr>
          <p:cNvSpPr/>
          <p:nvPr/>
        </p:nvSpPr>
        <p:spPr>
          <a:xfrm>
            <a:off x="1724030" y="5659207"/>
            <a:ext cx="1068048" cy="266200"/>
          </a:xfrm>
          <a:prstGeom prst="homePlate">
            <a:avLst/>
          </a:prstGeom>
          <a:solidFill>
            <a:srgbClr val="164484"/>
          </a:solidFill>
          <a:ln w="6350" cap="rnd" cmpd="sng" algn="ctr">
            <a:solidFill>
              <a:srgbClr val="164484"/>
            </a:solidFill>
            <a:prstDash val="solid"/>
            <a:round/>
            <a:headEnd type="none" w="med" len="med"/>
            <a:tailEnd type="none" w="med" len="med"/>
          </a:ln>
          <a:effectLst/>
        </p:spPr>
        <p:txBody>
          <a:bodyPr rot="0" spcFirstLastPara="0" vertOverflow="overflow" horzOverflow="overflow" vert="horz" wrap="square" lIns="49549" tIns="24774" rIns="0" bIns="24774" numCol="1" spcCol="0" rtlCol="0" fromWordArt="0" anchor="ctr" anchorCtr="0" forceAA="0" compatLnSpc="1">
            <a:prstTxWarp prst="textNoShape">
              <a:avLst/>
            </a:prstTxWarp>
            <a:noAutofit/>
          </a:bodyPr>
          <a:lstStyle/>
          <a:p>
            <a:pPr marL="0" marR="0" lvl="0" indent="0" algn="ctr" defTabSz="582930" rtl="0" eaLnBrk="1" fontAlgn="auto" latinLnBrk="0" hangingPunct="1">
              <a:lnSpc>
                <a:spcPct val="90000"/>
              </a:lnSpc>
              <a:spcBef>
                <a:spcPts val="0"/>
              </a:spcBef>
              <a:spcAft>
                <a:spcPts val="638"/>
              </a:spcAft>
              <a:buClrTx/>
              <a:buSzTx/>
              <a:buFontTx/>
              <a:buNone/>
              <a:tabLst/>
              <a:defRPr/>
            </a:pPr>
            <a:r>
              <a:rPr kumimoji="0" lang="en-US" sz="1200" b="0" i="0" u="none" strike="noStrike" kern="0" cap="none" spc="0" normalizeH="0" baseline="0" noProof="0">
                <a:ln>
                  <a:noFill/>
                </a:ln>
                <a:solidFill>
                  <a:prstClr val="white"/>
                </a:solidFill>
                <a:effectLst/>
                <a:uLnTx/>
                <a:uFillTx/>
                <a:latin typeface="Georgia" panose="02040502050405020303" pitchFamily="18" charset="0"/>
                <a:ea typeface="+mn-ea"/>
                <a:cs typeface="+mn-cs"/>
              </a:rPr>
              <a:t>Planning app</a:t>
            </a:r>
          </a:p>
        </p:txBody>
      </p:sp>
      <p:sp>
        <p:nvSpPr>
          <p:cNvPr id="110" name="Arrow: Pentagon 109">
            <a:extLst>
              <a:ext uri="{FF2B5EF4-FFF2-40B4-BE49-F238E27FC236}">
                <a16:creationId xmlns:a16="http://schemas.microsoft.com/office/drawing/2014/main" id="{23317F14-AF73-4099-9D1B-D674D71D1160}"/>
              </a:ext>
            </a:extLst>
          </p:cNvPr>
          <p:cNvSpPr/>
          <p:nvPr/>
        </p:nvSpPr>
        <p:spPr>
          <a:xfrm>
            <a:off x="6016056" y="5659207"/>
            <a:ext cx="1420964" cy="266200"/>
          </a:xfrm>
          <a:prstGeom prst="homePlate">
            <a:avLst/>
          </a:prstGeom>
          <a:solidFill>
            <a:srgbClr val="164484"/>
          </a:solidFill>
          <a:ln w="6350" cap="rnd" cmpd="sng" algn="ctr">
            <a:solidFill>
              <a:srgbClr val="164484"/>
            </a:solidFill>
            <a:prstDash val="solid"/>
            <a:round/>
            <a:headEnd type="none" w="med" len="med"/>
            <a:tailEnd type="none" w="med" len="med"/>
          </a:ln>
          <a:effectLst/>
        </p:spPr>
        <p:txBody>
          <a:bodyPr rot="0" spcFirstLastPara="0" vertOverflow="overflow" horzOverflow="overflow" vert="horz" wrap="square" lIns="49549" tIns="24774" rIns="0" bIns="24774" numCol="1" spcCol="0" rtlCol="0" fromWordArt="0" anchor="ctr" anchorCtr="0" forceAA="0" compatLnSpc="1">
            <a:prstTxWarp prst="textNoShape">
              <a:avLst/>
            </a:prstTxWarp>
            <a:noAutofit/>
          </a:bodyPr>
          <a:lstStyle/>
          <a:p>
            <a:pPr marL="0" marR="0" lvl="0" indent="0" algn="ctr" defTabSz="582930" rtl="0" eaLnBrk="1" fontAlgn="auto" latinLnBrk="0" hangingPunct="1">
              <a:lnSpc>
                <a:spcPct val="90000"/>
              </a:lnSpc>
              <a:spcBef>
                <a:spcPts val="0"/>
              </a:spcBef>
              <a:spcAft>
                <a:spcPts val="638"/>
              </a:spcAft>
              <a:buClrTx/>
              <a:buSzTx/>
              <a:buFontTx/>
              <a:buNone/>
              <a:tabLst/>
              <a:defRPr/>
            </a:pPr>
            <a:r>
              <a:rPr kumimoji="0" lang="en-US" sz="1200" b="0" i="0" u="none" strike="noStrike" kern="0" cap="none" spc="0" normalizeH="0" baseline="0" noProof="0">
                <a:ln>
                  <a:noFill/>
                </a:ln>
                <a:solidFill>
                  <a:prstClr val="white"/>
                </a:solidFill>
                <a:effectLst/>
                <a:uLnTx/>
                <a:uFillTx/>
                <a:latin typeface="Georgia" panose="02040502050405020303" pitchFamily="18" charset="0"/>
                <a:ea typeface="+mn-ea"/>
                <a:cs typeface="+mn-cs"/>
              </a:rPr>
              <a:t>State cap. app</a:t>
            </a:r>
          </a:p>
        </p:txBody>
      </p:sp>
      <p:sp>
        <p:nvSpPr>
          <p:cNvPr id="114" name="Arrow: Chevron 113">
            <a:extLst>
              <a:ext uri="{FF2B5EF4-FFF2-40B4-BE49-F238E27FC236}">
                <a16:creationId xmlns:a16="http://schemas.microsoft.com/office/drawing/2014/main" id="{F3F0A55E-06A8-493F-BAC0-309965CDCF7A}"/>
              </a:ext>
            </a:extLst>
          </p:cNvPr>
          <p:cNvSpPr/>
          <p:nvPr/>
        </p:nvSpPr>
        <p:spPr>
          <a:xfrm>
            <a:off x="7392364" y="5659207"/>
            <a:ext cx="3911508" cy="266200"/>
          </a:xfrm>
          <a:prstGeom prst="chevron">
            <a:avLst/>
          </a:prstGeom>
          <a:solidFill>
            <a:srgbClr val="164484"/>
          </a:solidFill>
          <a:ln w="6350" cap="rnd" cmpd="sng" algn="ctr">
            <a:solidFill>
              <a:srgbClr val="164484"/>
            </a:solidFill>
            <a:prstDash val="solid"/>
            <a:round/>
            <a:headEnd type="none" w="med" len="med"/>
            <a:tailEnd type="none" w="med" len="med"/>
          </a:ln>
          <a:effectLst/>
        </p:spPr>
        <p:txBody>
          <a:bodyPr rot="0" spcFirstLastPara="0" vertOverflow="overflow" horzOverflow="overflow" vert="horz" wrap="square" lIns="49549" tIns="24774" rIns="49549" bIns="24774" numCol="1" spcCol="0" rtlCol="0" fromWordArt="0" anchor="ctr" anchorCtr="0" forceAA="0" compatLnSpc="1">
            <a:prstTxWarp prst="textNoShape">
              <a:avLst/>
            </a:prstTxWarp>
            <a:noAutofit/>
          </a:bodyPr>
          <a:lstStyle/>
          <a:p>
            <a:pPr marL="0" marR="0" lvl="0" indent="0" algn="ctr" defTabSz="582930" rtl="0" eaLnBrk="1" fontAlgn="auto" latinLnBrk="0" hangingPunct="1">
              <a:lnSpc>
                <a:spcPct val="90000"/>
              </a:lnSpc>
              <a:spcBef>
                <a:spcPts val="0"/>
              </a:spcBef>
              <a:spcAft>
                <a:spcPts val="638"/>
              </a:spcAft>
              <a:buClrTx/>
              <a:buSzTx/>
              <a:buFontTx/>
              <a:buNone/>
              <a:tabLst/>
              <a:defRPr/>
            </a:pPr>
            <a:r>
              <a:rPr kumimoji="0" lang="en-US" sz="1200" b="0" i="0" u="none" strike="noStrike" kern="0" cap="none" spc="0" normalizeH="0" baseline="0" noProof="0">
                <a:ln>
                  <a:noFill/>
                </a:ln>
                <a:solidFill>
                  <a:prstClr val="white"/>
                </a:solidFill>
                <a:effectLst/>
                <a:uLnTx/>
                <a:uFillTx/>
                <a:latin typeface="Georgia" panose="02040502050405020303" pitchFamily="18" charset="0"/>
                <a:ea typeface="+mn-ea"/>
                <a:cs typeface="+mn-cs"/>
              </a:rPr>
              <a:t>5-year state capacity implementation</a:t>
            </a:r>
          </a:p>
        </p:txBody>
      </p:sp>
      <p:grpSp>
        <p:nvGrpSpPr>
          <p:cNvPr id="119" name="Group 118">
            <a:extLst>
              <a:ext uri="{FF2B5EF4-FFF2-40B4-BE49-F238E27FC236}">
                <a16:creationId xmlns:a16="http://schemas.microsoft.com/office/drawing/2014/main" id="{D206D0F6-05EB-48D7-9086-1037EC95F804}"/>
              </a:ext>
            </a:extLst>
          </p:cNvPr>
          <p:cNvGrpSpPr/>
          <p:nvPr/>
        </p:nvGrpSpPr>
        <p:grpSpPr>
          <a:xfrm>
            <a:off x="7575518" y="5974836"/>
            <a:ext cx="3728354" cy="266200"/>
            <a:chOff x="5061808" y="9320422"/>
            <a:chExt cx="2085646" cy="149406"/>
          </a:xfrm>
        </p:grpSpPr>
        <p:sp>
          <p:nvSpPr>
            <p:cNvPr id="120" name="Arrow: Pentagon 119">
              <a:extLst>
                <a:ext uri="{FF2B5EF4-FFF2-40B4-BE49-F238E27FC236}">
                  <a16:creationId xmlns:a16="http://schemas.microsoft.com/office/drawing/2014/main" id="{4E1472E0-56F2-44E3-8A15-47DF100BB45A}"/>
                </a:ext>
              </a:extLst>
            </p:cNvPr>
            <p:cNvSpPr/>
            <p:nvPr/>
          </p:nvSpPr>
          <p:spPr>
            <a:xfrm>
              <a:off x="5061808" y="9320422"/>
              <a:ext cx="597645" cy="149406"/>
            </a:xfrm>
            <a:prstGeom prst="homePlate">
              <a:avLst/>
            </a:prstGeom>
            <a:solidFill>
              <a:srgbClr val="164484"/>
            </a:solidFill>
            <a:ln w="6350" cap="rnd" cmpd="sng" algn="ctr">
              <a:solidFill>
                <a:srgbClr val="164484"/>
              </a:solidFill>
              <a:prstDash val="solid"/>
              <a:round/>
              <a:headEnd type="none" w="med" len="med"/>
              <a:tailEnd type="none" w="med" len="med"/>
            </a:ln>
            <a:effectLst/>
          </p:spPr>
          <p:txBody>
            <a:bodyPr rot="0" spcFirstLastPara="0" vertOverflow="overflow" horzOverflow="overflow" vert="horz" wrap="square" lIns="0" tIns="24774" rIns="0" bIns="24774" numCol="1" spcCol="0" rtlCol="0" fromWordArt="0" anchor="ctr" anchorCtr="0" forceAA="0" compatLnSpc="1">
              <a:prstTxWarp prst="textNoShape">
                <a:avLst/>
              </a:prstTxWarp>
              <a:noAutofit/>
            </a:bodyPr>
            <a:lstStyle/>
            <a:p>
              <a:pPr marL="0" marR="0" lvl="0" indent="0" algn="ctr" defTabSz="582930" rtl="0" eaLnBrk="1" fontAlgn="auto" latinLnBrk="0" hangingPunct="1">
                <a:lnSpc>
                  <a:spcPct val="90000"/>
                </a:lnSpc>
                <a:spcBef>
                  <a:spcPts val="0"/>
                </a:spcBef>
                <a:spcAft>
                  <a:spcPts val="638"/>
                </a:spcAft>
                <a:buClrTx/>
                <a:buSzTx/>
                <a:buFontTx/>
                <a:buNone/>
                <a:tabLst/>
                <a:defRPr/>
              </a:pPr>
              <a:r>
                <a:rPr kumimoji="0" lang="en-US" sz="1200" b="0" i="0" u="none" strike="noStrike" kern="0" cap="none" spc="0" normalizeH="0" baseline="0" noProof="0">
                  <a:ln>
                    <a:noFill/>
                  </a:ln>
                  <a:solidFill>
                    <a:prstClr val="white"/>
                  </a:solidFill>
                  <a:effectLst/>
                  <a:uLnTx/>
                  <a:uFillTx/>
                  <a:latin typeface="Georgia" panose="02040502050405020303" pitchFamily="18" charset="0"/>
                  <a:ea typeface="+mn-ea"/>
                  <a:cs typeface="+mn-cs"/>
                </a:rPr>
                <a:t>Comp. app</a:t>
              </a:r>
            </a:p>
          </p:txBody>
        </p:sp>
        <p:sp>
          <p:nvSpPr>
            <p:cNvPr id="127" name="Arrow: Chevron 126">
              <a:extLst>
                <a:ext uri="{FF2B5EF4-FFF2-40B4-BE49-F238E27FC236}">
                  <a16:creationId xmlns:a16="http://schemas.microsoft.com/office/drawing/2014/main" id="{600024EA-65A9-4F67-ACAC-C89C18592A97}"/>
                </a:ext>
              </a:extLst>
            </p:cNvPr>
            <p:cNvSpPr/>
            <p:nvPr/>
          </p:nvSpPr>
          <p:spPr>
            <a:xfrm>
              <a:off x="5659453" y="9320422"/>
              <a:ext cx="1488001" cy="149406"/>
            </a:xfrm>
            <a:prstGeom prst="chevron">
              <a:avLst/>
            </a:prstGeom>
            <a:solidFill>
              <a:srgbClr val="164484"/>
            </a:solidFill>
            <a:ln w="6350" cap="rnd" cmpd="sng" algn="ctr">
              <a:solidFill>
                <a:srgbClr val="164484"/>
              </a:solidFill>
              <a:prstDash val="solid"/>
              <a:round/>
              <a:headEnd type="none" w="med" len="med"/>
              <a:tailEnd type="none" w="med" len="med"/>
            </a:ln>
            <a:effectLst/>
          </p:spPr>
          <p:txBody>
            <a:bodyPr rot="0" spcFirstLastPara="0" vertOverflow="overflow" horzOverflow="overflow" vert="horz" wrap="square" lIns="49549" tIns="24774" rIns="0" bIns="24774" numCol="1" spcCol="0" rtlCol="0" fromWordArt="0" anchor="ctr" anchorCtr="0" forceAA="0" compatLnSpc="1">
              <a:prstTxWarp prst="textNoShape">
                <a:avLst/>
              </a:prstTxWarp>
              <a:noAutofit/>
            </a:bodyPr>
            <a:lstStyle/>
            <a:p>
              <a:pPr marL="0" marR="0" lvl="0" indent="0" algn="ctr" defTabSz="582930" rtl="0" eaLnBrk="1" fontAlgn="auto" latinLnBrk="0" hangingPunct="1">
                <a:lnSpc>
                  <a:spcPct val="90000"/>
                </a:lnSpc>
                <a:spcBef>
                  <a:spcPts val="0"/>
                </a:spcBef>
                <a:spcAft>
                  <a:spcPts val="638"/>
                </a:spcAft>
                <a:buClrTx/>
                <a:buSzTx/>
                <a:buFontTx/>
                <a:buNone/>
                <a:tabLst/>
                <a:defRPr/>
              </a:pPr>
              <a:r>
                <a:rPr kumimoji="0" lang="en-US" sz="1200" b="0" i="0" u="none" strike="noStrike" kern="0" cap="none" spc="0" normalizeH="0" baseline="0" noProof="0">
                  <a:ln>
                    <a:noFill/>
                  </a:ln>
                  <a:solidFill>
                    <a:prstClr val="white"/>
                  </a:solidFill>
                  <a:effectLst/>
                  <a:uLnTx/>
                  <a:uFillTx/>
                  <a:latin typeface="Georgia" panose="02040502050405020303" pitchFamily="18" charset="0"/>
                  <a:ea typeface="+mn-ea"/>
                  <a:cs typeface="+mn-cs"/>
                </a:rPr>
                <a:t>4-year competitive implement.</a:t>
              </a:r>
            </a:p>
          </p:txBody>
        </p:sp>
      </p:grpSp>
      <p:sp>
        <p:nvSpPr>
          <p:cNvPr id="128" name="TextBox 127">
            <a:extLst>
              <a:ext uri="{FF2B5EF4-FFF2-40B4-BE49-F238E27FC236}">
                <a16:creationId xmlns:a16="http://schemas.microsoft.com/office/drawing/2014/main" id="{7BD29B7B-A236-4ADB-903E-231F5BE11733}"/>
              </a:ext>
            </a:extLst>
          </p:cNvPr>
          <p:cNvSpPr txBox="1"/>
          <p:nvPr/>
        </p:nvSpPr>
        <p:spPr>
          <a:xfrm>
            <a:off x="1431838" y="4921788"/>
            <a:ext cx="635182" cy="369332"/>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Georgia" panose="02040502050405020303" pitchFamily="18" charset="0"/>
                <a:ea typeface="+mn-ea"/>
                <a:cs typeface="Arial" panose="020B0604020202020204" pitchFamily="34" charset="0"/>
              </a:rPr>
              <a:t>NOFO live 5/13</a:t>
            </a:r>
          </a:p>
        </p:txBody>
      </p:sp>
      <p:cxnSp>
        <p:nvCxnSpPr>
          <p:cNvPr id="129" name="Straight Connector 128">
            <a:extLst>
              <a:ext uri="{FF2B5EF4-FFF2-40B4-BE49-F238E27FC236}">
                <a16:creationId xmlns:a16="http://schemas.microsoft.com/office/drawing/2014/main" id="{EE90C389-7B8E-4B36-A3F1-4BD90E182364}"/>
              </a:ext>
            </a:extLst>
          </p:cNvPr>
          <p:cNvCxnSpPr>
            <a:cxnSpLocks/>
          </p:cNvCxnSpPr>
          <p:nvPr/>
        </p:nvCxnSpPr>
        <p:spPr>
          <a:xfrm>
            <a:off x="1739270" y="5390061"/>
            <a:ext cx="0" cy="331328"/>
          </a:xfrm>
          <a:prstGeom prst="line">
            <a:avLst/>
          </a:prstGeom>
          <a:ln w="19050" cap="rnd" cmpd="sng" algn="ctr">
            <a:solidFill>
              <a:srgbClr val="164484"/>
            </a:solidFill>
            <a:prstDash val="soli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30" name="TextBox 129">
            <a:extLst>
              <a:ext uri="{FF2B5EF4-FFF2-40B4-BE49-F238E27FC236}">
                <a16:creationId xmlns:a16="http://schemas.microsoft.com/office/drawing/2014/main" id="{E7E9AB2E-520B-40A7-9E80-66BB1926AE3A}"/>
              </a:ext>
            </a:extLst>
          </p:cNvPr>
          <p:cNvSpPr txBox="1"/>
          <p:nvPr/>
        </p:nvSpPr>
        <p:spPr>
          <a:xfrm>
            <a:off x="2321164" y="5106454"/>
            <a:ext cx="635182" cy="184666"/>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0" tIns="0" rIns="0" bIns="0" anchor="b">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Georgia" panose="02040502050405020303" pitchFamily="18" charset="0"/>
                <a:ea typeface="+mn-ea"/>
                <a:cs typeface="Arial" panose="020B0604020202020204" pitchFamily="34" charset="0"/>
              </a:rPr>
              <a:t>Due 7/12</a:t>
            </a:r>
          </a:p>
        </p:txBody>
      </p:sp>
      <p:cxnSp>
        <p:nvCxnSpPr>
          <p:cNvPr id="131" name="Straight Connector 130">
            <a:extLst>
              <a:ext uri="{FF2B5EF4-FFF2-40B4-BE49-F238E27FC236}">
                <a16:creationId xmlns:a16="http://schemas.microsoft.com/office/drawing/2014/main" id="{896F4FD1-509A-4039-AD66-86ABD232A0FC}"/>
              </a:ext>
            </a:extLst>
          </p:cNvPr>
          <p:cNvCxnSpPr>
            <a:cxnSpLocks/>
          </p:cNvCxnSpPr>
          <p:nvPr/>
        </p:nvCxnSpPr>
        <p:spPr>
          <a:xfrm>
            <a:off x="2628596" y="5390061"/>
            <a:ext cx="0" cy="331328"/>
          </a:xfrm>
          <a:prstGeom prst="line">
            <a:avLst/>
          </a:prstGeom>
          <a:ln w="19050" cap="rnd" cmpd="sng" algn="ctr">
            <a:solidFill>
              <a:srgbClr val="164484"/>
            </a:solidFill>
            <a:prstDash val="soli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381EB1D6-0CA7-41C6-A197-0436E1A62B98}"/>
              </a:ext>
            </a:extLst>
          </p:cNvPr>
          <p:cNvCxnSpPr>
            <a:cxnSpLocks/>
          </p:cNvCxnSpPr>
          <p:nvPr/>
        </p:nvCxnSpPr>
        <p:spPr>
          <a:xfrm>
            <a:off x="7435661" y="5390061"/>
            <a:ext cx="0" cy="269146"/>
          </a:xfrm>
          <a:prstGeom prst="line">
            <a:avLst/>
          </a:prstGeom>
          <a:ln w="19050" cap="rnd" cmpd="sng" algn="ctr">
            <a:solidFill>
              <a:srgbClr val="164484"/>
            </a:solidFill>
            <a:prstDash val="soli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47C44AF3-5372-43A9-B611-B320AD8F4D1C}"/>
              </a:ext>
            </a:extLst>
          </p:cNvPr>
          <p:cNvCxnSpPr>
            <a:cxnSpLocks/>
          </p:cNvCxnSpPr>
          <p:nvPr/>
        </p:nvCxnSpPr>
        <p:spPr>
          <a:xfrm>
            <a:off x="7575517" y="5390061"/>
            <a:ext cx="0" cy="619266"/>
          </a:xfrm>
          <a:prstGeom prst="line">
            <a:avLst/>
          </a:prstGeom>
          <a:ln w="19050" cap="rnd" cmpd="sng" algn="ctr">
            <a:solidFill>
              <a:srgbClr val="164484"/>
            </a:solidFill>
            <a:prstDash val="solid"/>
            <a:round/>
            <a:headEnd type="oval" w="med" len="med"/>
            <a:tailEnd type="none" w="med" len="med"/>
          </a:ln>
        </p:spPr>
        <p:style>
          <a:lnRef idx="1">
            <a:schemeClr val="accent1"/>
          </a:lnRef>
          <a:fillRef idx="0">
            <a:schemeClr val="accent1"/>
          </a:fillRef>
          <a:effectRef idx="0">
            <a:schemeClr val="accent1"/>
          </a:effectRef>
          <a:fontRef idx="minor">
            <a:schemeClr val="tx1"/>
          </a:fontRef>
        </p:style>
      </p:cxnSp>
      <p:sp>
        <p:nvSpPr>
          <p:cNvPr id="134" name="TextBox 133">
            <a:extLst>
              <a:ext uri="{FF2B5EF4-FFF2-40B4-BE49-F238E27FC236}">
                <a16:creationId xmlns:a16="http://schemas.microsoft.com/office/drawing/2014/main" id="{7F51C77B-D95C-40E9-99F5-3E28180E37E9}"/>
              </a:ext>
            </a:extLst>
          </p:cNvPr>
          <p:cNvSpPr txBox="1"/>
          <p:nvPr/>
        </p:nvSpPr>
        <p:spPr>
          <a:xfrm>
            <a:off x="8200959" y="4515950"/>
            <a:ext cx="3009639" cy="166554"/>
          </a:xfrm>
          <a:prstGeom prst="rect">
            <a:avLst/>
          </a:prstGeom>
          <a:solidFill>
            <a:srgbClr val="B31942"/>
          </a:solidFill>
          <a:ln w="9525" cap="rnd" cmpd="sng" algn="ctr">
            <a:noFill/>
            <a:prstDash val="solid"/>
            <a:round/>
          </a:ln>
          <a:effectLst/>
        </p:spPr>
        <p:txBody>
          <a:bodyPr rot="0" spcFirstLastPara="0" vertOverflow="overflow" horzOverflow="overflow" vert="horz" wrap="square" lIns="45720" tIns="45720" rIns="45720" bIns="45720" numCol="1" spcCol="0" rtlCol="0" fromWordArt="0" anchor="ctr" anchorCtr="0" forceAA="0" compatLnSpc="1">
            <a:prstTxWarp prst="textNoShape">
              <a:avLst/>
            </a:prstTxWarp>
            <a:noAutofit/>
          </a:bodyPr>
          <a:lstStyle/>
          <a:p>
            <a:pPr marL="0" marR="0" lvl="0" indent="0" algn="l" defTabSz="582930" rtl="0" eaLnBrk="1" fontAlgn="auto" latinLnBrk="0" hangingPunct="1">
              <a:lnSpc>
                <a:spcPct val="100000"/>
              </a:lnSpc>
              <a:spcBef>
                <a:spcPts val="0"/>
              </a:spcBef>
              <a:spcAft>
                <a:spcPts val="0"/>
              </a:spcAft>
              <a:buClrTx/>
              <a:buSzTx/>
              <a:buFontTx/>
              <a:buNone/>
              <a:tabLst/>
              <a:defRPr/>
            </a:pPr>
            <a:r>
              <a:rPr kumimoji="0" lang="en-US" sz="1050" b="0" i="0" u="none" strike="noStrike" kern="0" cap="none" spc="0" normalizeH="0" baseline="0" noProof="0">
                <a:ln>
                  <a:noFill/>
                </a:ln>
                <a:solidFill>
                  <a:srgbClr val="FFFFFF"/>
                </a:solidFill>
                <a:effectLst/>
                <a:uLnTx/>
                <a:uFillTx/>
                <a:latin typeface="Georgia" panose="02040502050405020303" pitchFamily="18" charset="0"/>
                <a:ea typeface="+mn-ea"/>
                <a:cs typeface="+mn-cs"/>
              </a:rPr>
              <a:t>Timeline approximate unless exact date specified</a:t>
            </a:r>
          </a:p>
        </p:txBody>
      </p:sp>
      <p:sp>
        <p:nvSpPr>
          <p:cNvPr id="135" name="TextBox 134">
            <a:extLst>
              <a:ext uri="{FF2B5EF4-FFF2-40B4-BE49-F238E27FC236}">
                <a16:creationId xmlns:a16="http://schemas.microsoft.com/office/drawing/2014/main" id="{7A76EFE9-756A-4AFC-9FAE-7BB580E40ECB}"/>
              </a:ext>
            </a:extLst>
          </p:cNvPr>
          <p:cNvSpPr txBox="1"/>
          <p:nvPr/>
        </p:nvSpPr>
        <p:spPr>
          <a:xfrm>
            <a:off x="6667969" y="4778131"/>
            <a:ext cx="1868994" cy="563231"/>
          </a:xfrm>
          <a:prstGeom prst="rect">
            <a:avLst/>
          </a:prstGeom>
          <a:noFill/>
          <a:ln w="9525" cap="rnd" cmpd="sng" algn="ctr">
            <a:noFill/>
            <a:prstDash val="solid"/>
            <a:round/>
          </a:ln>
          <a:effectLst/>
          <a:extLst>
            <a:ext uri="{909E8E84-426E-40DD-AFC4-6F175D3DCCD1}">
              <a14:hiddenFill xmlns:a14="http://schemas.microsoft.com/office/drawing/2010/main">
                <a:solidFill>
                  <a:srgbClr val="29BA74"/>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lIns="77724" tIns="38862" rIns="77724" bIns="38862" anchor="b">
            <a:spAutoFit/>
          </a:bodyPr>
          <a:lstStyle/>
          <a:p>
            <a:pPr marL="0" marR="0" lvl="0" indent="0" algn="l" defTabSz="914400" rtl="0" eaLnBrk="1" fontAlgn="auto" latinLnBrk="0" hangingPunct="1">
              <a:lnSpc>
                <a:spcPct val="100000"/>
              </a:lnSpc>
              <a:spcBef>
                <a:spcPts val="0"/>
              </a:spcBef>
              <a:spcAft>
                <a:spcPts val="1000"/>
              </a:spcAft>
              <a:buClrTx/>
              <a:buSzTx/>
              <a:buFontTx/>
              <a:buNone/>
              <a:tabLst/>
              <a:defRPr/>
            </a:pPr>
            <a:r>
              <a:rPr kumimoji="0" lang="en-US" sz="1050" b="0" i="0" u="none" strike="noStrike" kern="1200" cap="none" spc="0" normalizeH="0" baseline="0" noProof="0">
                <a:ln>
                  <a:noFill/>
                </a:ln>
                <a:solidFill>
                  <a:srgbClr val="000000"/>
                </a:solidFill>
                <a:effectLst/>
                <a:uLnTx/>
                <a:uFillTx/>
                <a:latin typeface="Georgia" panose="02040502050405020303" pitchFamily="18" charset="0"/>
                <a:ea typeface="+mn-ea"/>
                <a:cs typeface="Arial" panose="020B0604020202020204" pitchFamily="34" charset="0"/>
              </a:rPr>
              <a:t>Competitive Program launches within 1 month of first Capacity awards</a:t>
            </a:r>
          </a:p>
        </p:txBody>
      </p:sp>
      <p:grpSp>
        <p:nvGrpSpPr>
          <p:cNvPr id="136" name="Group 135">
            <a:extLst>
              <a:ext uri="{FF2B5EF4-FFF2-40B4-BE49-F238E27FC236}">
                <a16:creationId xmlns:a16="http://schemas.microsoft.com/office/drawing/2014/main" id="{FD7EBA26-DC3E-43C9-9406-5BFC218E9FDF}"/>
              </a:ext>
            </a:extLst>
          </p:cNvPr>
          <p:cNvGrpSpPr/>
          <p:nvPr/>
        </p:nvGrpSpPr>
        <p:grpSpPr>
          <a:xfrm>
            <a:off x="6315381" y="4060441"/>
            <a:ext cx="164393" cy="160470"/>
            <a:chOff x="4329243" y="5690404"/>
            <a:chExt cx="306910" cy="306911"/>
          </a:xfrm>
        </p:grpSpPr>
        <p:sp>
          <p:nvSpPr>
            <p:cNvPr id="137" name="Oval 14">
              <a:extLst>
                <a:ext uri="{FF2B5EF4-FFF2-40B4-BE49-F238E27FC236}">
                  <a16:creationId xmlns:a16="http://schemas.microsoft.com/office/drawing/2014/main" id="{F6257E91-71DC-4C1C-A23D-039FA9E8462C}"/>
                </a:ext>
              </a:extLst>
            </p:cNvPr>
            <p:cNvSpPr>
              <a:spLocks noChangeArrowheads="1"/>
            </p:cNvSpPr>
            <p:nvPr/>
          </p:nvSpPr>
          <p:spPr bwMode="auto">
            <a:xfrm>
              <a:off x="4329243" y="5690404"/>
              <a:ext cx="306910" cy="306911"/>
            </a:xfrm>
            <a:prstGeom prst="ellipse">
              <a:avLst/>
            </a:prstGeom>
            <a:solidFill>
              <a:srgbClr val="164484"/>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sp>
          <p:nvSpPr>
            <p:cNvPr id="138" name="Freeform 15">
              <a:extLst>
                <a:ext uri="{FF2B5EF4-FFF2-40B4-BE49-F238E27FC236}">
                  <a16:creationId xmlns:a16="http://schemas.microsoft.com/office/drawing/2014/main" id="{44A1B738-89A6-42CE-B9D3-D51F9B754D37}"/>
                </a:ext>
              </a:extLst>
            </p:cNvPr>
            <p:cNvSpPr>
              <a:spLocks noEditPoints="1"/>
            </p:cNvSpPr>
            <p:nvPr/>
          </p:nvSpPr>
          <p:spPr bwMode="auto">
            <a:xfrm>
              <a:off x="4394236" y="5757203"/>
              <a:ext cx="178729" cy="171509"/>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Georgia" panose="02040502050405020303" pitchFamily="18" charset="0"/>
                <a:ea typeface="+mn-ea"/>
                <a:cs typeface="+mn-cs"/>
              </a:endParaRPr>
            </a:p>
          </p:txBody>
        </p:sp>
      </p:grpSp>
      <p:sp>
        <p:nvSpPr>
          <p:cNvPr id="139" name="Title 2">
            <a:extLst>
              <a:ext uri="{FF2B5EF4-FFF2-40B4-BE49-F238E27FC236}">
                <a16:creationId xmlns:a16="http://schemas.microsoft.com/office/drawing/2014/main" id="{58D43771-4620-4598-BD9B-504B0323633B}"/>
              </a:ext>
            </a:extLst>
          </p:cNvPr>
          <p:cNvSpPr txBox="1">
            <a:spLocks/>
          </p:cNvSpPr>
          <p:nvPr/>
        </p:nvSpPr>
        <p:spPr>
          <a:xfrm>
            <a:off x="838200" y="390012"/>
            <a:ext cx="8229600" cy="387798"/>
          </a:xfrm>
          <a:prstGeom prst="rect">
            <a:avLst/>
          </a:prstGeom>
        </p:spPr>
        <p:txBody>
          <a:bodyPr vert="horz" wrap="square" lIns="0" tIns="0" rIns="0" bIns="0" rtlCol="0" anchor="t">
            <a:normAutofit/>
          </a:bodyPr>
          <a:lstStyle>
            <a:lvl1pPr algn="l" defTabSz="914400" rtl="0" eaLnBrk="1" latinLnBrk="0" hangingPunct="1">
              <a:lnSpc>
                <a:spcPct val="90000"/>
              </a:lnSpc>
              <a:spcBef>
                <a:spcPct val="0"/>
              </a:spcBef>
              <a:buNone/>
              <a:defRPr sz="2800" b="0" i="0" kern="1200" cap="all" spc="0" baseline="0">
                <a:solidFill>
                  <a:schemeClr val="accent2"/>
                </a:solidFill>
                <a:latin typeface="Georgia" panose="02040502050405020303" pitchFamily="18" charset="0"/>
                <a:ea typeface="Georgia" panose="02040502050405020303" pitchFamily="18" charset="0"/>
                <a:cs typeface="Arial" panose="020B0604020202020204" pitchFamily="34" charset="0"/>
              </a:defRPr>
            </a:lvl1pPr>
          </a:lstStyle>
          <a:p>
            <a:r>
              <a:rPr lang="en-US" cap="none"/>
              <a:t>Digital Equity Act Introduction</a:t>
            </a:r>
            <a:endParaRPr lang="en-US" i="1" cap="none"/>
          </a:p>
        </p:txBody>
      </p:sp>
      <p:sp>
        <p:nvSpPr>
          <p:cNvPr id="140" name="Content Placeholder 1">
            <a:extLst>
              <a:ext uri="{FF2B5EF4-FFF2-40B4-BE49-F238E27FC236}">
                <a16:creationId xmlns:a16="http://schemas.microsoft.com/office/drawing/2014/main" id="{ADA1E616-BE8B-413F-A6DA-73706AE30FDB}"/>
              </a:ext>
            </a:extLst>
          </p:cNvPr>
          <p:cNvSpPr txBox="1">
            <a:spLocks/>
          </p:cNvSpPr>
          <p:nvPr/>
        </p:nvSpPr>
        <p:spPr>
          <a:xfrm>
            <a:off x="836676" y="1069848"/>
            <a:ext cx="10742180" cy="278346"/>
          </a:xfrm>
          <a:prstGeom prst="rect">
            <a:avLst/>
          </a:prstGeom>
        </p:spPr>
        <p:txBody>
          <a:bodyPr wrap="square" lIns="91440" tIns="0" rIns="0" bIns="0" anchor="t">
            <a:spAutoFit/>
          </a:bodyPr>
          <a:lstStyle>
            <a:lvl1pPr marL="228600" indent="-228600" algn="l" defTabSz="914400" rtl="0" eaLnBrk="1" latinLnBrk="0" hangingPunct="1">
              <a:lnSpc>
                <a:spcPct val="125000"/>
              </a:lnSpc>
              <a:spcBef>
                <a:spcPts val="10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6858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11430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16002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20574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A2458"/>
                </a:solidFill>
                <a:effectLst/>
                <a:uLnTx/>
                <a:uFillTx/>
                <a:latin typeface="Georgia"/>
                <a:ea typeface="Arial" panose="020B0604020202020204" pitchFamily="34" charset="0"/>
                <a:cs typeface="Arial"/>
              </a:rPr>
              <a:t>Digital Equity Act created three programs to promote digital equity and inclusion. </a:t>
            </a:r>
          </a:p>
        </p:txBody>
      </p:sp>
      <p:cxnSp>
        <p:nvCxnSpPr>
          <p:cNvPr id="3" name="Straight Connector 2">
            <a:extLst>
              <a:ext uri="{FF2B5EF4-FFF2-40B4-BE49-F238E27FC236}">
                <a16:creationId xmlns:a16="http://schemas.microsoft.com/office/drawing/2014/main" id="{73528EAC-966D-DCB6-07C8-09112F9E7B08}"/>
              </a:ext>
            </a:extLst>
          </p:cNvPr>
          <p:cNvCxnSpPr>
            <a:cxnSpLocks/>
          </p:cNvCxnSpPr>
          <p:nvPr/>
        </p:nvCxnSpPr>
        <p:spPr>
          <a:xfrm>
            <a:off x="6238379" y="3272726"/>
            <a:ext cx="0" cy="912315"/>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99BF05E-225D-A929-FD78-F9FC6AC5FF66}"/>
              </a:ext>
            </a:extLst>
          </p:cNvPr>
          <p:cNvCxnSpPr>
            <a:cxnSpLocks/>
          </p:cNvCxnSpPr>
          <p:nvPr/>
        </p:nvCxnSpPr>
        <p:spPr>
          <a:xfrm>
            <a:off x="8829178" y="3272726"/>
            <a:ext cx="0" cy="912315"/>
          </a:xfrm>
          <a:prstGeom prst="line">
            <a:avLst/>
          </a:prstGeom>
          <a:ln>
            <a:solidFill>
              <a:schemeClr val="tx1"/>
            </a:solidFill>
            <a:prstDash val="dash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179082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E599D2F4-9510-4186-A79F-369C1396A6E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95" imgH="396" progId="TCLayout.ActiveDocument.1">
                  <p:embed/>
                </p:oleObj>
              </mc:Choice>
              <mc:Fallback>
                <p:oleObj name="think-cell Slide" r:id="rId4" imgW="395" imgH="396" progId="TCLayout.ActiveDocument.1">
                  <p:embed/>
                  <p:pic>
                    <p:nvPicPr>
                      <p:cNvPr id="4" name="Object 3" hidden="1">
                        <a:extLst>
                          <a:ext uri="{FF2B5EF4-FFF2-40B4-BE49-F238E27FC236}">
                            <a16:creationId xmlns:a16="http://schemas.microsoft.com/office/drawing/2014/main" id="{E599D2F4-9510-4186-A79F-369C1396A6E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5" name="Title 2">
            <a:extLst>
              <a:ext uri="{FF2B5EF4-FFF2-40B4-BE49-F238E27FC236}">
                <a16:creationId xmlns:a16="http://schemas.microsoft.com/office/drawing/2014/main" id="{11B32066-A028-49FE-8C51-383D944D9204}"/>
              </a:ext>
            </a:extLst>
          </p:cNvPr>
          <p:cNvSpPr>
            <a:spLocks noGrp="1"/>
          </p:cNvSpPr>
          <p:nvPr>
            <p:ph type="title"/>
          </p:nvPr>
        </p:nvSpPr>
        <p:spPr>
          <a:xfrm>
            <a:off x="838200" y="390012"/>
            <a:ext cx="8229600" cy="387798"/>
          </a:xfrm>
        </p:spPr>
        <p:txBody>
          <a:bodyPr/>
          <a:lstStyle/>
          <a:p>
            <a:r>
              <a:rPr lang="en-US" cap="none"/>
              <a:t>Digital Equity Grant Programs</a:t>
            </a:r>
          </a:p>
        </p:txBody>
      </p:sp>
      <p:sp>
        <p:nvSpPr>
          <p:cNvPr id="16" name="Content Placeholder 1">
            <a:extLst>
              <a:ext uri="{FF2B5EF4-FFF2-40B4-BE49-F238E27FC236}">
                <a16:creationId xmlns:a16="http://schemas.microsoft.com/office/drawing/2014/main" id="{D932C20E-9666-4F52-9D75-44BC3ABC9DC7}"/>
              </a:ext>
            </a:extLst>
          </p:cNvPr>
          <p:cNvSpPr txBox="1">
            <a:spLocks/>
          </p:cNvSpPr>
          <p:nvPr/>
        </p:nvSpPr>
        <p:spPr>
          <a:xfrm>
            <a:off x="836675" y="1069848"/>
            <a:ext cx="10904609" cy="278346"/>
          </a:xfrm>
          <a:prstGeom prst="rect">
            <a:avLst/>
          </a:prstGeom>
        </p:spPr>
        <p:txBody>
          <a:bodyPr wrap="square" lIns="91440" tIns="0" rIns="0" bIns="0" anchor="t">
            <a:spAutoFit/>
          </a:bodyPr>
          <a:lstStyle>
            <a:lvl1pPr marL="228600" indent="-228600" algn="l" defTabSz="914400" rtl="0" eaLnBrk="1" latinLnBrk="0" hangingPunct="1">
              <a:lnSpc>
                <a:spcPct val="125000"/>
              </a:lnSpc>
              <a:spcBef>
                <a:spcPts val="10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6858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11430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16002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20574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A2458"/>
                </a:solidFill>
                <a:effectLst/>
                <a:uLnTx/>
                <a:uFillTx/>
                <a:latin typeface="Georgia"/>
                <a:ea typeface="Arial" panose="020B0604020202020204" pitchFamily="34" charset="0"/>
                <a:cs typeface="Arial"/>
              </a:rPr>
              <a:t>There are two state formula grant programs, which are separate but connected, and a third competitive grant program.</a:t>
            </a:r>
          </a:p>
        </p:txBody>
      </p:sp>
      <p:cxnSp>
        <p:nvCxnSpPr>
          <p:cNvPr id="18" name="Straight Arrow Connector 17">
            <a:extLst>
              <a:ext uri="{FF2B5EF4-FFF2-40B4-BE49-F238E27FC236}">
                <a16:creationId xmlns:a16="http://schemas.microsoft.com/office/drawing/2014/main" id="{1205444B-91A1-46C4-A479-E3E9C560AB2D}"/>
              </a:ext>
            </a:extLst>
          </p:cNvPr>
          <p:cNvCxnSpPr>
            <a:cxnSpLocks/>
          </p:cNvCxnSpPr>
          <p:nvPr/>
        </p:nvCxnSpPr>
        <p:spPr>
          <a:xfrm>
            <a:off x="1411112" y="2820554"/>
            <a:ext cx="10059479" cy="0"/>
          </a:xfrm>
          <a:prstGeom prst="straightConnector1">
            <a:avLst/>
          </a:prstGeom>
          <a:ln w="76200" cap="rnd" cmpd="sng" algn="ctr">
            <a:solidFill>
              <a:srgbClr val="164484"/>
            </a:solidFill>
            <a:prstDash val="solid"/>
            <a:round/>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649ACF3F-E57C-4B66-8DD3-10B49BF15C5B}"/>
              </a:ext>
            </a:extLst>
          </p:cNvPr>
          <p:cNvSpPr txBox="1"/>
          <p:nvPr/>
        </p:nvSpPr>
        <p:spPr>
          <a:xfrm>
            <a:off x="4716826" y="1679297"/>
            <a:ext cx="3448050" cy="307777"/>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State Capacity Grant</a:t>
            </a:r>
          </a:p>
        </p:txBody>
      </p:sp>
      <p:sp>
        <p:nvSpPr>
          <p:cNvPr id="20" name="TextBox 19">
            <a:extLst>
              <a:ext uri="{FF2B5EF4-FFF2-40B4-BE49-F238E27FC236}">
                <a16:creationId xmlns:a16="http://schemas.microsoft.com/office/drawing/2014/main" id="{F5EAD768-8CA4-432C-9046-263010821F3E}"/>
              </a:ext>
            </a:extLst>
          </p:cNvPr>
          <p:cNvSpPr txBox="1"/>
          <p:nvPr/>
        </p:nvSpPr>
        <p:spPr>
          <a:xfrm>
            <a:off x="8102390" y="1679297"/>
            <a:ext cx="3448050" cy="307777"/>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Competitive Grant</a:t>
            </a:r>
          </a:p>
        </p:txBody>
      </p:sp>
      <p:sp>
        <p:nvSpPr>
          <p:cNvPr id="21" name="TextBox 20">
            <a:extLst>
              <a:ext uri="{FF2B5EF4-FFF2-40B4-BE49-F238E27FC236}">
                <a16:creationId xmlns:a16="http://schemas.microsoft.com/office/drawing/2014/main" id="{6D3200C2-D4A7-43AE-A6DD-27CB86ADCE8C}"/>
              </a:ext>
            </a:extLst>
          </p:cNvPr>
          <p:cNvSpPr txBox="1"/>
          <p:nvPr/>
        </p:nvSpPr>
        <p:spPr>
          <a:xfrm>
            <a:off x="1339213" y="1679297"/>
            <a:ext cx="3448050" cy="307777"/>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a:ln>
                  <a:noFill/>
                </a:ln>
                <a:solidFill>
                  <a:srgbClr val="0A2458"/>
                </a:solidFill>
                <a:effectLst/>
                <a:uLnTx/>
                <a:uFillTx/>
                <a:latin typeface="Georgia" panose="02040502050405020303" pitchFamily="18" charset="0"/>
                <a:ea typeface="+mn-ea"/>
                <a:cs typeface="+mn-cs"/>
              </a:rPr>
              <a:t>State Planning Grant</a:t>
            </a:r>
          </a:p>
        </p:txBody>
      </p:sp>
      <p:sp>
        <p:nvSpPr>
          <p:cNvPr id="22" name="Oval 21">
            <a:extLst>
              <a:ext uri="{FF2B5EF4-FFF2-40B4-BE49-F238E27FC236}">
                <a16:creationId xmlns:a16="http://schemas.microsoft.com/office/drawing/2014/main" id="{9CF2B888-64E0-42B6-847B-285602022E90}"/>
              </a:ext>
            </a:extLst>
          </p:cNvPr>
          <p:cNvSpPr>
            <a:spLocks noChangeAspect="1"/>
          </p:cNvSpPr>
          <p:nvPr/>
        </p:nvSpPr>
        <p:spPr>
          <a:xfrm>
            <a:off x="2388368" y="2145684"/>
            <a:ext cx="1349741" cy="1349741"/>
          </a:xfrm>
          <a:prstGeom prst="ellipse">
            <a:avLst/>
          </a:prstGeom>
          <a:solidFill>
            <a:schemeClr val="bg1"/>
          </a:solidFill>
          <a:ln w="38100" cap="flat" cmpd="sng" algn="ctr">
            <a:gradFill flip="none" rotWithShape="1">
              <a:gsLst>
                <a:gs pos="100000">
                  <a:srgbClr val="245795"/>
                </a:gs>
                <a:gs pos="0">
                  <a:srgbClr val="0A3161"/>
                </a:gs>
              </a:gsLst>
              <a:lin ang="2700000" scaled="1"/>
              <a:tileRect/>
            </a:gradFill>
            <a:prstDash val="soli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2400" b="1" i="0" u="none" strike="noStrike" kern="0" cap="none" spc="0" normalizeH="0" baseline="0" noProof="0">
                <a:ln>
                  <a:noFill/>
                </a:ln>
                <a:solidFill>
                  <a:srgbClr val="113B6F"/>
                </a:solidFill>
                <a:effectLst/>
                <a:uLnTx/>
                <a:uFillTx/>
                <a:latin typeface="Georgia" panose="02040502050405020303" pitchFamily="18" charset="0"/>
                <a:ea typeface="+mn-ea"/>
                <a:cs typeface="+mn-cs"/>
              </a:rPr>
              <a:t>$60</a:t>
            </a:r>
            <a:r>
              <a:rPr kumimoji="0" lang="en-US" sz="2400" b="1" i="0" u="none" strike="noStrike" kern="0" cap="none" spc="0" normalizeH="0" baseline="0" noProof="0">
                <a:ln>
                  <a:noFill/>
                </a:ln>
                <a:solidFill>
                  <a:srgbClr val="000000"/>
                </a:solidFill>
                <a:effectLst/>
                <a:uLnTx/>
                <a:uFillTx/>
                <a:latin typeface="Georgia" panose="02040502050405020303" pitchFamily="18" charset="0"/>
                <a:ea typeface="+mn-ea"/>
                <a:cs typeface="+mn-cs"/>
              </a:rPr>
              <a:t> </a:t>
            </a:r>
            <a:r>
              <a:rPr kumimoji="0" lang="en-US" sz="1600" b="1" i="0" u="none" strike="noStrike" kern="0" cap="none" spc="0" normalizeH="0" baseline="0" noProof="0">
                <a:ln>
                  <a:noFill/>
                </a:ln>
                <a:solidFill>
                  <a:srgbClr val="000000"/>
                </a:solidFill>
                <a:effectLst/>
                <a:uLnTx/>
                <a:uFillTx/>
                <a:latin typeface="Georgia" panose="02040502050405020303" pitchFamily="18" charset="0"/>
                <a:ea typeface="+mn-ea"/>
                <a:cs typeface="+mn-cs"/>
              </a:rPr>
              <a:t>million</a:t>
            </a:r>
            <a:endParaRPr kumimoji="0" lang="en-US" sz="2400" b="1" i="0" u="none" strike="noStrike" kern="0" cap="none" spc="0" normalizeH="0" baseline="0" noProof="0">
              <a:ln>
                <a:noFill/>
              </a:ln>
              <a:solidFill>
                <a:srgbClr val="113B6F"/>
              </a:solidFill>
              <a:effectLst/>
              <a:uLnTx/>
              <a:uFillTx/>
              <a:latin typeface="Georgia" panose="02040502050405020303" pitchFamily="18" charset="0"/>
              <a:ea typeface="+mn-ea"/>
              <a:cs typeface="+mn-cs"/>
            </a:endParaRPr>
          </a:p>
        </p:txBody>
      </p:sp>
      <p:sp>
        <p:nvSpPr>
          <p:cNvPr id="23" name="Oval 22">
            <a:extLst>
              <a:ext uri="{FF2B5EF4-FFF2-40B4-BE49-F238E27FC236}">
                <a16:creationId xmlns:a16="http://schemas.microsoft.com/office/drawing/2014/main" id="{4CF1D3FF-89EE-472C-BB50-C0F0E4C03A04}"/>
              </a:ext>
            </a:extLst>
          </p:cNvPr>
          <p:cNvSpPr>
            <a:spLocks noChangeAspect="1"/>
          </p:cNvSpPr>
          <p:nvPr/>
        </p:nvSpPr>
        <p:spPr>
          <a:xfrm>
            <a:off x="5765981" y="2145684"/>
            <a:ext cx="1349741" cy="1349741"/>
          </a:xfrm>
          <a:prstGeom prst="ellipse">
            <a:avLst/>
          </a:prstGeom>
          <a:solidFill>
            <a:schemeClr val="bg1"/>
          </a:solidFill>
          <a:ln w="38100" cap="flat" cmpd="sng" algn="ctr">
            <a:gradFill flip="none" rotWithShape="1">
              <a:gsLst>
                <a:gs pos="100000">
                  <a:srgbClr val="245795"/>
                </a:gs>
                <a:gs pos="0">
                  <a:srgbClr val="0A3161"/>
                </a:gs>
              </a:gsLst>
              <a:lin ang="2700000" scaled="1"/>
              <a:tileRect/>
            </a:gradFill>
            <a:prstDash val="soli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2400" b="1" i="0" u="none" strike="noStrike" kern="0" cap="none" spc="0" normalizeH="0" baseline="0" noProof="0">
                <a:ln>
                  <a:noFill/>
                </a:ln>
                <a:solidFill>
                  <a:srgbClr val="113B6F"/>
                </a:solidFill>
                <a:effectLst/>
                <a:uLnTx/>
                <a:uFillTx/>
                <a:latin typeface="Georgia" panose="02040502050405020303" pitchFamily="18" charset="0"/>
                <a:ea typeface="+mn-ea"/>
                <a:cs typeface="+mn-cs"/>
              </a:rPr>
              <a:t>$1.44</a:t>
            </a:r>
            <a:r>
              <a:rPr kumimoji="0" lang="en-US" sz="700" b="1" i="0" u="none" strike="noStrike" kern="0" cap="none" spc="0" normalizeH="0" baseline="0" noProof="0">
                <a:ln>
                  <a:noFill/>
                </a:ln>
                <a:solidFill>
                  <a:srgbClr val="000000"/>
                </a:solidFill>
                <a:effectLst/>
                <a:uLnTx/>
                <a:uFillTx/>
                <a:latin typeface="Georgia" panose="02040502050405020303" pitchFamily="18" charset="0"/>
                <a:ea typeface="+mn-ea"/>
                <a:cs typeface="+mn-cs"/>
              </a:rPr>
              <a:t> </a:t>
            </a:r>
            <a:r>
              <a:rPr kumimoji="0" lang="en-US" sz="1600" b="1" i="0" u="none" strike="noStrike" kern="0" cap="none" spc="0" normalizeH="0" baseline="0" noProof="0">
                <a:ln>
                  <a:noFill/>
                </a:ln>
                <a:solidFill>
                  <a:srgbClr val="000000"/>
                </a:solidFill>
                <a:effectLst/>
                <a:uLnTx/>
                <a:uFillTx/>
                <a:latin typeface="Georgia" panose="02040502050405020303" pitchFamily="18" charset="0"/>
                <a:ea typeface="+mn-ea"/>
                <a:cs typeface="+mn-cs"/>
              </a:rPr>
              <a:t>billion</a:t>
            </a:r>
            <a:endParaRPr kumimoji="0" lang="en-US" sz="2400" b="1" i="0" u="none" strike="noStrike" kern="0" cap="none" spc="0" normalizeH="0" baseline="0" noProof="0">
              <a:ln>
                <a:noFill/>
              </a:ln>
              <a:solidFill>
                <a:srgbClr val="113B6F"/>
              </a:solidFill>
              <a:effectLst/>
              <a:uLnTx/>
              <a:uFillTx/>
              <a:latin typeface="Georgia" panose="02040502050405020303" pitchFamily="18" charset="0"/>
              <a:ea typeface="+mn-ea"/>
              <a:cs typeface="+mn-cs"/>
            </a:endParaRPr>
          </a:p>
        </p:txBody>
      </p:sp>
      <p:sp>
        <p:nvSpPr>
          <p:cNvPr id="24" name="Oval 23">
            <a:extLst>
              <a:ext uri="{FF2B5EF4-FFF2-40B4-BE49-F238E27FC236}">
                <a16:creationId xmlns:a16="http://schemas.microsoft.com/office/drawing/2014/main" id="{5741D7F8-90D6-4A96-82C5-D453C9491069}"/>
              </a:ext>
            </a:extLst>
          </p:cNvPr>
          <p:cNvSpPr>
            <a:spLocks noChangeAspect="1"/>
          </p:cNvSpPr>
          <p:nvPr/>
        </p:nvSpPr>
        <p:spPr>
          <a:xfrm>
            <a:off x="9151545" y="2145684"/>
            <a:ext cx="1349741" cy="1349741"/>
          </a:xfrm>
          <a:prstGeom prst="ellipse">
            <a:avLst/>
          </a:prstGeom>
          <a:solidFill>
            <a:schemeClr val="bg1"/>
          </a:solidFill>
          <a:ln w="38100" cap="flat" cmpd="sng" algn="ctr">
            <a:gradFill flip="none" rotWithShape="1">
              <a:gsLst>
                <a:gs pos="100000">
                  <a:srgbClr val="245795"/>
                </a:gs>
                <a:gs pos="0">
                  <a:srgbClr val="0A3161"/>
                </a:gs>
              </a:gsLst>
              <a:lin ang="2700000" scaled="1"/>
              <a:tileRect/>
            </a:gradFill>
            <a:prstDash val="solid"/>
          </a:ln>
          <a:effectLst/>
        </p:spPr>
        <p:txBody>
          <a:bodyPr lIns="0" tIns="0" rIns="0" bIns="0" rtlCol="0" anchor="ctr"/>
          <a:lstStyle/>
          <a:p>
            <a:pPr marL="0" marR="0" lvl="0" indent="0" algn="ctr" defTabSz="914400" rtl="0" eaLnBrk="1" fontAlgn="auto" latinLnBrk="0" hangingPunct="1">
              <a:lnSpc>
                <a:spcPct val="95000"/>
              </a:lnSpc>
              <a:spcBef>
                <a:spcPts val="0"/>
              </a:spcBef>
              <a:spcAft>
                <a:spcPts val="0"/>
              </a:spcAft>
              <a:buClrTx/>
              <a:buSzTx/>
              <a:buFontTx/>
              <a:buNone/>
              <a:tabLst/>
              <a:defRPr/>
            </a:pPr>
            <a:r>
              <a:rPr kumimoji="0" lang="en-US" sz="2400" b="1" i="0" u="none" strike="noStrike" kern="0" cap="none" spc="0" normalizeH="0" baseline="0" noProof="0">
                <a:ln>
                  <a:noFill/>
                </a:ln>
                <a:solidFill>
                  <a:srgbClr val="113B6F"/>
                </a:solidFill>
                <a:effectLst/>
                <a:uLnTx/>
                <a:uFillTx/>
                <a:latin typeface="Georgia" panose="02040502050405020303" pitchFamily="18" charset="0"/>
                <a:ea typeface="+mn-ea"/>
                <a:cs typeface="+mn-cs"/>
              </a:rPr>
              <a:t>$1.25</a:t>
            </a:r>
            <a:r>
              <a:rPr kumimoji="0" lang="en-US" sz="2400" b="1" i="0" u="none" strike="noStrike" kern="0" cap="none" spc="0" normalizeH="0" baseline="0" noProof="0">
                <a:ln>
                  <a:noFill/>
                </a:ln>
                <a:solidFill>
                  <a:srgbClr val="000000"/>
                </a:solidFill>
                <a:effectLst/>
                <a:uLnTx/>
                <a:uFillTx/>
                <a:latin typeface="Georgia" panose="02040502050405020303" pitchFamily="18" charset="0"/>
                <a:ea typeface="+mn-ea"/>
                <a:cs typeface="+mn-cs"/>
              </a:rPr>
              <a:t> </a:t>
            </a:r>
            <a:r>
              <a:rPr kumimoji="0" lang="en-US" sz="1600" b="1" i="0" u="none" strike="noStrike" kern="0" cap="none" spc="0" normalizeH="0" baseline="0" noProof="0">
                <a:ln>
                  <a:noFill/>
                </a:ln>
                <a:solidFill>
                  <a:srgbClr val="000000"/>
                </a:solidFill>
                <a:effectLst/>
                <a:uLnTx/>
                <a:uFillTx/>
                <a:latin typeface="Georgia" panose="02040502050405020303" pitchFamily="18" charset="0"/>
                <a:ea typeface="+mn-ea"/>
                <a:cs typeface="+mn-cs"/>
              </a:rPr>
              <a:t>billion</a:t>
            </a:r>
            <a:endParaRPr kumimoji="0" lang="en-US" sz="2400" b="1" i="0" u="none" strike="noStrike" kern="0" cap="none" spc="0" normalizeH="0" baseline="0" noProof="0">
              <a:ln>
                <a:noFill/>
              </a:ln>
              <a:solidFill>
                <a:srgbClr val="113B6F"/>
              </a:solidFill>
              <a:effectLst/>
              <a:uLnTx/>
              <a:uFillTx/>
              <a:latin typeface="Georgia" panose="02040502050405020303" pitchFamily="18" charset="0"/>
              <a:ea typeface="+mn-ea"/>
              <a:cs typeface="+mn-cs"/>
            </a:endParaRPr>
          </a:p>
        </p:txBody>
      </p:sp>
      <p:graphicFrame>
        <p:nvGraphicFramePr>
          <p:cNvPr id="25" name="Table 3">
            <a:extLst>
              <a:ext uri="{FF2B5EF4-FFF2-40B4-BE49-F238E27FC236}">
                <a16:creationId xmlns:a16="http://schemas.microsoft.com/office/drawing/2014/main" id="{172C6020-875E-41FA-89EE-6C161F8D7FD3}"/>
              </a:ext>
            </a:extLst>
          </p:cNvPr>
          <p:cNvGraphicFramePr>
            <a:graphicFrameLocks noGrp="1"/>
          </p:cNvGraphicFramePr>
          <p:nvPr/>
        </p:nvGraphicFramePr>
        <p:xfrm>
          <a:off x="781285" y="3559359"/>
          <a:ext cx="10704699" cy="2103120"/>
        </p:xfrm>
        <a:graphic>
          <a:graphicData uri="http://schemas.openxmlformats.org/drawingml/2006/table">
            <a:tbl>
              <a:tblPr firstRow="1" bandRow="1">
                <a:tableStyleId>{2D5ABB26-0587-4C30-8999-92F81FD0307C}</a:tableStyleId>
              </a:tblPr>
              <a:tblGrid>
                <a:gridCol w="716652">
                  <a:extLst>
                    <a:ext uri="{9D8B030D-6E8A-4147-A177-3AD203B41FA5}">
                      <a16:colId xmlns:a16="http://schemas.microsoft.com/office/drawing/2014/main" val="3253846214"/>
                    </a:ext>
                  </a:extLst>
                </a:gridCol>
                <a:gridCol w="2950559">
                  <a:extLst>
                    <a:ext uri="{9D8B030D-6E8A-4147-A177-3AD203B41FA5}">
                      <a16:colId xmlns:a16="http://schemas.microsoft.com/office/drawing/2014/main" val="4198480252"/>
                    </a:ext>
                  </a:extLst>
                </a:gridCol>
                <a:gridCol w="657768">
                  <a:extLst>
                    <a:ext uri="{9D8B030D-6E8A-4147-A177-3AD203B41FA5}">
                      <a16:colId xmlns:a16="http://schemas.microsoft.com/office/drawing/2014/main" val="3013197418"/>
                    </a:ext>
                  </a:extLst>
                </a:gridCol>
                <a:gridCol w="2979461">
                  <a:extLst>
                    <a:ext uri="{9D8B030D-6E8A-4147-A177-3AD203B41FA5}">
                      <a16:colId xmlns:a16="http://schemas.microsoft.com/office/drawing/2014/main" val="887939908"/>
                    </a:ext>
                  </a:extLst>
                </a:gridCol>
                <a:gridCol w="563089">
                  <a:extLst>
                    <a:ext uri="{9D8B030D-6E8A-4147-A177-3AD203B41FA5}">
                      <a16:colId xmlns:a16="http://schemas.microsoft.com/office/drawing/2014/main" val="596798740"/>
                    </a:ext>
                  </a:extLst>
                </a:gridCol>
                <a:gridCol w="2837170">
                  <a:extLst>
                    <a:ext uri="{9D8B030D-6E8A-4147-A177-3AD203B41FA5}">
                      <a16:colId xmlns:a16="http://schemas.microsoft.com/office/drawing/2014/main" val="25475130"/>
                    </a:ext>
                  </a:extLst>
                </a:gridCol>
              </a:tblGrid>
              <a:tr h="370840">
                <a:tc>
                  <a:txBody>
                    <a:bodyPr/>
                    <a:lstStyle/>
                    <a:p>
                      <a:r>
                        <a:rPr lang="en-US" sz="1400" b="1">
                          <a:solidFill>
                            <a:srgbClr val="000000"/>
                          </a:solidFill>
                          <a:latin typeface="Georgia" panose="02040502050405020303" pitchFamily="18" charset="0"/>
                        </a:rPr>
                        <a:t>Who</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Georgia" panose="02040502050405020303" pitchFamily="18" charset="0"/>
                        </a:rPr>
                        <a:t>Open to </a:t>
                      </a:r>
                      <a:r>
                        <a:rPr lang="en-US" sz="1400" b="1">
                          <a:solidFill>
                            <a:srgbClr val="000000"/>
                          </a:solidFill>
                          <a:latin typeface="Georgia" panose="02040502050405020303" pitchFamily="18" charset="0"/>
                        </a:rPr>
                        <a:t>U.S. States, the District of Columbia, and Puerto Rico (States)</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solidFill>
                          <a:srgbClr val="000000"/>
                        </a:solidFill>
                        <a:latin typeface="Georgia" panose="02040502050405020303" pitchFamily="18"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Georgia" panose="02040502050405020303" pitchFamily="18" charset="0"/>
                        </a:rPr>
                        <a:t>Open to U.S. States, the District of Columbia, and Puerto Rico, that </a:t>
                      </a:r>
                      <a:r>
                        <a:rPr lang="en-US" sz="1400" b="1">
                          <a:solidFill>
                            <a:srgbClr val="000000"/>
                          </a:solidFill>
                          <a:latin typeface="Georgia" panose="02040502050405020303" pitchFamily="18" charset="0"/>
                        </a:rPr>
                        <a:t>completed the State Planning Program</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a:solidFill>
                          <a:srgbClr val="000000"/>
                        </a:solidFill>
                        <a:latin typeface="Georgia" panose="02040502050405020303" pitchFamily="18"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a:solidFill>
                            <a:srgbClr val="000000"/>
                          </a:solidFill>
                          <a:latin typeface="Georgia" panose="02040502050405020303" pitchFamily="18" charset="0"/>
                        </a:rPr>
                        <a:t>Open to </a:t>
                      </a:r>
                      <a:r>
                        <a:rPr lang="en-US" sz="1400" b="1">
                          <a:solidFill>
                            <a:srgbClr val="000000"/>
                          </a:solidFill>
                          <a:latin typeface="Georgia" panose="02040502050405020303" pitchFamily="18" charset="0"/>
                        </a:rPr>
                        <a:t>certain entities</a:t>
                      </a:r>
                      <a:r>
                        <a:rPr lang="en-US" sz="1400" b="0">
                          <a:solidFill>
                            <a:srgbClr val="000000"/>
                          </a:solidFill>
                          <a:latin typeface="Georgia" panose="02040502050405020303" pitchFamily="18" charset="0"/>
                        </a:rPr>
                        <a:t>, such as </a:t>
                      </a:r>
                      <a:r>
                        <a:rPr lang="en-US" sz="1400">
                          <a:solidFill>
                            <a:srgbClr val="000000"/>
                          </a:solidFill>
                          <a:latin typeface="Georgia" panose="02040502050405020303" pitchFamily="18" charset="0"/>
                        </a:rPr>
                        <a:t>political subdivisions, Tribal entities, nonprofits, community anchor institutions, local educational agencies, and workforce development orgs</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40254535"/>
                  </a:ext>
                </a:extLst>
              </a:tr>
              <a:tr h="370840">
                <a:tc>
                  <a:txBody>
                    <a:bodyPr/>
                    <a:lstStyle/>
                    <a:p>
                      <a:r>
                        <a:rPr lang="en-US" sz="1400" b="1">
                          <a:solidFill>
                            <a:srgbClr val="000000"/>
                          </a:solidFill>
                          <a:latin typeface="Georgia" panose="02040502050405020303" pitchFamily="18" charset="0"/>
                        </a:rPr>
                        <a:t>What</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a:solidFill>
                            <a:srgbClr val="000000"/>
                          </a:solidFill>
                          <a:latin typeface="Georgia" panose="02040502050405020303" pitchFamily="18" charset="0"/>
                        </a:rPr>
                        <a:t>Grants will be used to </a:t>
                      </a:r>
                      <a:r>
                        <a:rPr lang="en-US" sz="1400" b="1">
                          <a:solidFill>
                            <a:srgbClr val="000000"/>
                          </a:solidFill>
                          <a:latin typeface="Georgia" panose="02040502050405020303" pitchFamily="18" charset="0"/>
                        </a:rPr>
                        <a:t>develop a State Digital Equity Plan</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solidFill>
                          <a:srgbClr val="000000"/>
                        </a:solidFill>
                        <a:latin typeface="Georgia" panose="02040502050405020303" pitchFamily="18"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a:solidFill>
                            <a:srgbClr val="000000"/>
                          </a:solidFill>
                          <a:latin typeface="Georgia" panose="02040502050405020303" pitchFamily="18" charset="0"/>
                        </a:rPr>
                        <a:t>Grants will be used to </a:t>
                      </a:r>
                      <a:r>
                        <a:rPr lang="en-US" sz="1400" b="1">
                          <a:solidFill>
                            <a:srgbClr val="000000"/>
                          </a:solidFill>
                          <a:latin typeface="Georgia" panose="02040502050405020303" pitchFamily="18" charset="0"/>
                        </a:rPr>
                        <a:t>implement State Digital Equity Plans</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n-US" sz="1400">
                        <a:solidFill>
                          <a:srgbClr val="000000"/>
                        </a:solidFill>
                        <a:latin typeface="Georgia" panose="02040502050405020303" pitchFamily="18" charset="0"/>
                      </a:endParaRP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400">
                          <a:solidFill>
                            <a:srgbClr val="000000"/>
                          </a:solidFill>
                          <a:latin typeface="Georgia" panose="02040502050405020303" pitchFamily="18" charset="0"/>
                        </a:rPr>
                        <a:t>Grants will be used to </a:t>
                      </a:r>
                      <a:r>
                        <a:rPr lang="en-US" sz="1400" b="1">
                          <a:solidFill>
                            <a:srgbClr val="000000"/>
                          </a:solidFill>
                          <a:latin typeface="Georgia" panose="02040502050405020303" pitchFamily="18" charset="0"/>
                        </a:rPr>
                        <a:t>develop and implement digital inclusion activities</a:t>
                      </a:r>
                    </a:p>
                  </a:txBody>
                  <a:tcPr marL="0" marR="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95513246"/>
                  </a:ext>
                </a:extLst>
              </a:tr>
            </a:tbl>
          </a:graphicData>
        </a:graphic>
      </p:graphicFrame>
    </p:spTree>
    <p:extLst>
      <p:ext uri="{BB962C8B-B14F-4D97-AF65-F5344CB8AC3E}">
        <p14:creationId xmlns:p14="http://schemas.microsoft.com/office/powerpoint/2010/main" val="3706558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Table 17">
            <a:extLst>
              <a:ext uri="{FF2B5EF4-FFF2-40B4-BE49-F238E27FC236}">
                <a16:creationId xmlns:a16="http://schemas.microsoft.com/office/drawing/2014/main" id="{AD38BDFF-75A6-4494-ADEE-B4551E1BA4DD}"/>
              </a:ext>
            </a:extLst>
          </p:cNvPr>
          <p:cNvGraphicFramePr>
            <a:graphicFrameLocks noGrp="1"/>
          </p:cNvGraphicFramePr>
          <p:nvPr/>
        </p:nvGraphicFramePr>
        <p:xfrm>
          <a:off x="6431302" y="2408756"/>
          <a:ext cx="5120640" cy="3657600"/>
        </p:xfrm>
        <a:graphic>
          <a:graphicData uri="http://schemas.openxmlformats.org/drawingml/2006/table">
            <a:tbl>
              <a:tblPr>
                <a:tableStyleId>{2D5ABB26-0587-4C30-8999-92F81FD0307C}</a:tableStyleId>
              </a:tblPr>
              <a:tblGrid>
                <a:gridCol w="1179304">
                  <a:extLst>
                    <a:ext uri="{9D8B030D-6E8A-4147-A177-3AD203B41FA5}">
                      <a16:colId xmlns:a16="http://schemas.microsoft.com/office/drawing/2014/main" val="20000"/>
                    </a:ext>
                  </a:extLst>
                </a:gridCol>
                <a:gridCol w="3941336">
                  <a:extLst>
                    <a:ext uri="{9D8B030D-6E8A-4147-A177-3AD203B41FA5}">
                      <a16:colId xmlns:a16="http://schemas.microsoft.com/office/drawing/2014/main" val="20002"/>
                    </a:ext>
                  </a:extLst>
                </a:gridCol>
              </a:tblGrid>
              <a:tr h="914400">
                <a:tc>
                  <a:txBody>
                    <a:bodyPr/>
                    <a:lstStyle/>
                    <a:p>
                      <a:pPr marL="0" indent="0" algn="l" defTabSz="914400" rtl="0" eaLnBrk="1" fontAlgn="auto" latinLnBrk="0" hangingPunct="1">
                        <a:lnSpc>
                          <a:spcPct val="100000"/>
                        </a:lnSpc>
                        <a:spcBef>
                          <a:spcPct val="0"/>
                        </a:spcBef>
                        <a:spcAft>
                          <a:spcPct val="0"/>
                        </a:spcAft>
                        <a:buClrTx/>
                        <a:buFont typeface="Arial" panose="020B0604020202020204" pitchFamily="34" charset="0"/>
                        <a:buChar char="​"/>
                      </a:pPr>
                      <a:endParaRPr lang="en-US" sz="1800" b="0" i="0" u="none" strike="noStrike">
                        <a:solidFill>
                          <a:schemeClr val="tx1">
                            <a:lumMod val="100000"/>
                          </a:schemeClr>
                        </a:solidFill>
                        <a:effectLst/>
                        <a:latin typeface="Trebuchet MS" panose="020B0603020202020204" pitchFamily="34" charset="0"/>
                      </a:endParaRPr>
                    </a:p>
                  </a:txBody>
                  <a:tcPr marL="18288" marR="18288" marT="18288" marB="18288">
                    <a:lnT>
                      <a:noFill/>
                    </a:lnT>
                    <a:lnB w="9525" cap="flat" cmpd="sng" algn="ctr">
                      <a:solidFill>
                        <a:srgbClr val="9A9A9A"/>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800" b="0" i="0" u="none" strike="noStrike">
                          <a:solidFill>
                            <a:schemeClr val="tx1">
                              <a:lumMod val="100000"/>
                            </a:schemeClr>
                          </a:solidFill>
                          <a:effectLst/>
                          <a:latin typeface="Georgia" panose="02040502050405020303" pitchFamily="18" charset="0"/>
                        </a:rPr>
                        <a:t>People with disabilities</a:t>
                      </a:r>
                      <a:endParaRPr lang="en-US" sz="1400" b="0" i="0" u="none" strike="noStrike" kern="1200">
                        <a:solidFill>
                          <a:schemeClr val="tx1">
                            <a:lumMod val="100000"/>
                          </a:schemeClr>
                        </a:solidFill>
                        <a:effectLst/>
                        <a:latin typeface="Georgia" panose="02040502050405020303" pitchFamily="18" charset="0"/>
                        <a:ea typeface="+mn-ea"/>
                        <a:cs typeface="+mn-cs"/>
                      </a:endParaRPr>
                    </a:p>
                  </a:txBody>
                  <a:tcPr marR="18288" marT="18288" marB="18288" anchor="ctr">
                    <a:lnT>
                      <a:noFill/>
                    </a:lnT>
                    <a:lnB w="9525" cap="flat" cmpd="sng" algn="ctr">
                      <a:solidFill>
                        <a:srgbClr val="9A9A9A"/>
                      </a:solidFill>
                      <a:prstDash val="sysDot"/>
                      <a:round/>
                      <a:headEnd type="none" w="med" len="med"/>
                      <a:tailEnd type="none" w="med" len="med"/>
                    </a:lnB>
                  </a:tcPr>
                </a:tc>
                <a:extLst>
                  <a:ext uri="{0D108BD9-81ED-4DB2-BD59-A6C34878D82A}">
                    <a16:rowId xmlns:a16="http://schemas.microsoft.com/office/drawing/2014/main" val="328650923"/>
                  </a:ext>
                </a:extLst>
              </a:tr>
              <a:tr h="914400">
                <a:tc>
                  <a:txBody>
                    <a:bodyPr/>
                    <a:lstStyle/>
                    <a:p>
                      <a:pPr marL="0" indent="0" algn="l" defTabSz="914400" rtl="0" eaLnBrk="1" fontAlgn="auto" latinLnBrk="0" hangingPunct="1">
                        <a:lnSpc>
                          <a:spcPct val="100000"/>
                        </a:lnSpc>
                        <a:spcBef>
                          <a:spcPct val="0"/>
                        </a:spcBef>
                        <a:spcAft>
                          <a:spcPct val="0"/>
                        </a:spcAft>
                        <a:buClrTx/>
                        <a:buFont typeface="Arial" panose="020B0604020202020204" pitchFamily="34" charset="0"/>
                        <a:buChar char="​"/>
                      </a:pPr>
                      <a:endParaRPr lang="en-US" sz="1800" b="0" i="0" u="none" strike="noStrike">
                        <a:solidFill>
                          <a:schemeClr val="tx1">
                            <a:lumMod val="100000"/>
                          </a:schemeClr>
                        </a:solidFill>
                        <a:effectLst/>
                        <a:latin typeface="Trebuchet MS" panose="020B0603020202020204" pitchFamily="34" charset="0"/>
                      </a:endParaRPr>
                    </a:p>
                  </a:txBody>
                  <a:tcPr marL="18288" marR="18288" marT="18288" marB="18288">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indent="0" algn="l" defTabSz="914400" rtl="0" eaLnBrk="1" fontAlgn="auto" latinLnBrk="0" hangingPunct="1">
                        <a:lnSpc>
                          <a:spcPct val="100000"/>
                        </a:lnSpc>
                        <a:spcBef>
                          <a:spcPct val="0"/>
                        </a:spcBef>
                        <a:spcAft>
                          <a:spcPct val="0"/>
                        </a:spcAft>
                        <a:buClrTx/>
                        <a:buFont typeface="Arial" panose="020B0604020202020204" pitchFamily="34" charset="0"/>
                        <a:buChar char="​"/>
                      </a:pPr>
                      <a:r>
                        <a:rPr lang="en-US" sz="1800" b="0" i="0" u="none" strike="noStrike">
                          <a:solidFill>
                            <a:schemeClr val="tx1">
                              <a:lumMod val="100000"/>
                            </a:schemeClr>
                          </a:solidFill>
                          <a:effectLst/>
                          <a:latin typeface="Georgia" panose="02040502050405020303" pitchFamily="18" charset="0"/>
                        </a:rPr>
                        <a:t>People with language barriers</a:t>
                      </a:r>
                      <a:endParaRPr lang="en-US" sz="1400" b="0" i="0" u="none" strike="noStrike">
                        <a:solidFill>
                          <a:schemeClr val="tx1">
                            <a:lumMod val="100000"/>
                          </a:schemeClr>
                        </a:solidFill>
                        <a:effectLst/>
                        <a:latin typeface="Georgia" panose="02040502050405020303" pitchFamily="18" charset="0"/>
                      </a:endParaRPr>
                    </a:p>
                  </a:txBody>
                  <a:tcPr marR="18288" marT="18288" marB="18288"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extLst>
                  <a:ext uri="{0D108BD9-81ED-4DB2-BD59-A6C34878D82A}">
                    <a16:rowId xmlns:a16="http://schemas.microsoft.com/office/drawing/2014/main" val="10000"/>
                  </a:ext>
                </a:extLst>
              </a:tr>
              <a:tr h="914400">
                <a:tc>
                  <a:txBody>
                    <a:bodyPr/>
                    <a:lstStyle/>
                    <a:p>
                      <a:pPr marL="0" indent="0" algn="l" defTabSz="914400" rtl="0" eaLnBrk="1" fontAlgn="auto" latinLnBrk="0" hangingPunct="1">
                        <a:lnSpc>
                          <a:spcPct val="100000"/>
                        </a:lnSpc>
                        <a:spcBef>
                          <a:spcPct val="0"/>
                        </a:spcBef>
                        <a:spcAft>
                          <a:spcPct val="0"/>
                        </a:spcAft>
                        <a:buClrTx/>
                        <a:buFont typeface="Arial" panose="020B0604020202020204" pitchFamily="34" charset="0"/>
                        <a:buChar char="​"/>
                      </a:pPr>
                      <a:endParaRPr lang="en-US" sz="1800" b="0" i="0" u="none" strike="noStrike">
                        <a:solidFill>
                          <a:schemeClr val="tx1">
                            <a:lumMod val="100000"/>
                          </a:schemeClr>
                        </a:solidFill>
                        <a:effectLst/>
                        <a:latin typeface="Trebuchet MS" panose="020B0603020202020204" pitchFamily="34" charset="0"/>
                      </a:endParaRPr>
                    </a:p>
                  </a:txBody>
                  <a:tcPr marL="18288" marR="18288" marT="18288" marB="18288">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800" b="0" i="0" u="none" strike="noStrike">
                          <a:solidFill>
                            <a:schemeClr val="tx1">
                              <a:lumMod val="100000"/>
                            </a:schemeClr>
                          </a:solidFill>
                          <a:effectLst/>
                          <a:latin typeface="Georgia" panose="02040502050405020303" pitchFamily="18" charset="0"/>
                        </a:rPr>
                        <a:t>Racial and ethnic minorities</a:t>
                      </a:r>
                      <a:endParaRPr lang="en-US" sz="1400" b="0" i="0" u="none" strike="noStrike">
                        <a:solidFill>
                          <a:schemeClr val="tx1">
                            <a:lumMod val="100000"/>
                          </a:schemeClr>
                        </a:solidFill>
                        <a:effectLst/>
                        <a:latin typeface="Georgia" panose="02040502050405020303" pitchFamily="18" charset="0"/>
                      </a:endParaRPr>
                    </a:p>
                  </a:txBody>
                  <a:tcPr marR="18288" marT="18288" marB="18288"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extLst>
                  <a:ext uri="{0D108BD9-81ED-4DB2-BD59-A6C34878D82A}">
                    <a16:rowId xmlns:a16="http://schemas.microsoft.com/office/drawing/2014/main" val="10001"/>
                  </a:ext>
                </a:extLst>
              </a:tr>
              <a:tr h="914400">
                <a:tc>
                  <a:txBody>
                    <a:bodyPr/>
                    <a:lstStyle/>
                    <a:p>
                      <a:pPr marL="0" indent="0" algn="l" defTabSz="914400" rtl="0" eaLnBrk="1" fontAlgn="auto" latinLnBrk="0" hangingPunct="1">
                        <a:lnSpc>
                          <a:spcPct val="100000"/>
                        </a:lnSpc>
                        <a:spcBef>
                          <a:spcPct val="0"/>
                        </a:spcBef>
                        <a:spcAft>
                          <a:spcPct val="0"/>
                        </a:spcAft>
                        <a:buClrTx/>
                        <a:buFont typeface="Arial" panose="020B0604020202020204" pitchFamily="34" charset="0"/>
                        <a:buChar char="​"/>
                      </a:pPr>
                      <a:endParaRPr lang="en-US" sz="1800" b="0" i="0" u="none" strike="noStrike">
                        <a:solidFill>
                          <a:schemeClr val="tx1">
                            <a:lumMod val="100000"/>
                          </a:schemeClr>
                        </a:solidFill>
                        <a:effectLst/>
                        <a:latin typeface="Trebuchet MS" panose="020B0603020202020204" pitchFamily="34" charset="0"/>
                      </a:endParaRPr>
                    </a:p>
                  </a:txBody>
                  <a:tcPr marL="18288" marR="18288" marT="18288" marB="18288">
                    <a:lnT w="9525" cap="flat" cmpd="sng" algn="ctr">
                      <a:solidFill>
                        <a:srgbClr val="9A9A9A"/>
                      </a:solidFill>
                      <a:prstDash val="sysDot"/>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800" b="0" i="0" u="none" strike="noStrike">
                          <a:solidFill>
                            <a:schemeClr val="tx1">
                              <a:lumMod val="100000"/>
                            </a:schemeClr>
                          </a:solidFill>
                          <a:effectLst/>
                          <a:latin typeface="Georgia" panose="02040502050405020303" pitchFamily="18" charset="0"/>
                        </a:rPr>
                        <a:t>Rural inhabitants</a:t>
                      </a:r>
                      <a:endParaRPr lang="en-US" sz="1400" b="0" i="0" u="none" strike="noStrike">
                        <a:solidFill>
                          <a:schemeClr val="tx1">
                            <a:lumMod val="100000"/>
                          </a:schemeClr>
                        </a:solidFill>
                        <a:effectLst/>
                        <a:latin typeface="Georgia" panose="02040502050405020303" pitchFamily="18" charset="0"/>
                      </a:endParaRPr>
                    </a:p>
                  </a:txBody>
                  <a:tcPr marR="18288" marT="18288" marB="18288" anchor="ctr">
                    <a:lnT w="9525" cap="flat" cmpd="sng" algn="ctr">
                      <a:solidFill>
                        <a:srgbClr val="9A9A9A"/>
                      </a:solidFill>
                      <a:prstDash val="sys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grpSp>
        <p:nvGrpSpPr>
          <p:cNvPr id="82" name="Group 81">
            <a:extLst>
              <a:ext uri="{FF2B5EF4-FFF2-40B4-BE49-F238E27FC236}">
                <a16:creationId xmlns:a16="http://schemas.microsoft.com/office/drawing/2014/main" id="{BC3410A9-D2A7-4DF5-A682-D6041F7A99B5}"/>
              </a:ext>
            </a:extLst>
          </p:cNvPr>
          <p:cNvGrpSpPr/>
          <p:nvPr/>
        </p:nvGrpSpPr>
        <p:grpSpPr>
          <a:xfrm>
            <a:off x="6546848" y="2572542"/>
            <a:ext cx="600984" cy="601541"/>
            <a:chOff x="5387660" y="5745413"/>
            <a:chExt cx="434036" cy="434036"/>
          </a:xfrm>
        </p:grpSpPr>
        <p:sp>
          <p:nvSpPr>
            <p:cNvPr id="83" name="Oval 82">
              <a:extLst>
                <a:ext uri="{FF2B5EF4-FFF2-40B4-BE49-F238E27FC236}">
                  <a16:creationId xmlns:a16="http://schemas.microsoft.com/office/drawing/2014/main" id="{0BA8F40C-031B-4DC9-8F1B-2B8A2A4A23A9}"/>
                </a:ext>
              </a:extLst>
            </p:cNvPr>
            <p:cNvSpPr/>
            <p:nvPr>
              <p:custDataLst>
                <p:tags r:id="rId8"/>
              </p:custDataLst>
            </p:nvPr>
          </p:nvSpPr>
          <p:spPr>
            <a:xfrm>
              <a:off x="5387660" y="5745413"/>
              <a:ext cx="434036" cy="434036"/>
            </a:xfrm>
            <a:prstGeom prst="ellipse">
              <a:avLst/>
            </a:prstGeom>
            <a:solidFill>
              <a:srgbClr val="FFFFFF"/>
            </a:solidFill>
            <a:ln w="19050" cap="flat" cmpd="sng" algn="ctr">
              <a:gradFill flip="none" rotWithShape="1">
                <a:gsLst>
                  <a:gs pos="100000">
                    <a:srgbClr val="0A3161"/>
                  </a:gs>
                  <a:gs pos="21000">
                    <a:srgbClr val="104B92"/>
                  </a:gs>
                </a:gsLst>
                <a:lin ang="2700000" scaled="1"/>
                <a:tileRect/>
              </a:gradFill>
              <a:prstDash val="solid"/>
            </a:ln>
            <a:effectLst/>
          </p:spPr>
          <p:txBody>
            <a:bodyPr lIns="0" tIns="0" rIns="0" bIns="0" rtlCol="0" anchor="ctr"/>
            <a:lstStyle/>
            <a:p>
              <a:pPr algn="ctr">
                <a:lnSpc>
                  <a:spcPct val="95000"/>
                </a:lnSpc>
              </a:pPr>
              <a:endParaRPr lang="en-US" kern="0">
                <a:solidFill>
                  <a:srgbClr val="000000"/>
                </a:solidFill>
              </a:endParaRPr>
            </a:p>
          </p:txBody>
        </p:sp>
        <p:grpSp>
          <p:nvGrpSpPr>
            <p:cNvPr id="84" name="Group 83">
              <a:extLst>
                <a:ext uri="{FF2B5EF4-FFF2-40B4-BE49-F238E27FC236}">
                  <a16:creationId xmlns:a16="http://schemas.microsoft.com/office/drawing/2014/main" id="{BDDB0674-D56F-4E9A-AB11-E0D48937773A}"/>
                </a:ext>
              </a:extLst>
            </p:cNvPr>
            <p:cNvGrpSpPr/>
            <p:nvPr/>
          </p:nvGrpSpPr>
          <p:grpSpPr>
            <a:xfrm>
              <a:off x="5451223" y="5808976"/>
              <a:ext cx="306910" cy="306910"/>
              <a:chOff x="5451223" y="5808976"/>
              <a:chExt cx="306910" cy="306910"/>
            </a:xfrm>
          </p:grpSpPr>
          <p:sp>
            <p:nvSpPr>
              <p:cNvPr id="85" name="Oval 14">
                <a:extLst>
                  <a:ext uri="{FF2B5EF4-FFF2-40B4-BE49-F238E27FC236}">
                    <a16:creationId xmlns:a16="http://schemas.microsoft.com/office/drawing/2014/main" id="{D31751E5-2246-44AD-B7AC-0C8100A9DC07}"/>
                  </a:ext>
                </a:extLst>
              </p:cNvPr>
              <p:cNvSpPr>
                <a:spLocks noChangeArrowheads="1"/>
              </p:cNvSpPr>
              <p:nvPr/>
            </p:nvSpPr>
            <p:spPr bwMode="auto">
              <a:xfrm>
                <a:off x="5451223" y="5808976"/>
                <a:ext cx="306910" cy="306910"/>
              </a:xfrm>
              <a:prstGeom prst="ellipse">
                <a:avLst/>
              </a:prstGeom>
              <a:solidFill>
                <a:srgbClr val="0A2458"/>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6" name="Freeform 15">
                <a:extLst>
                  <a:ext uri="{FF2B5EF4-FFF2-40B4-BE49-F238E27FC236}">
                    <a16:creationId xmlns:a16="http://schemas.microsoft.com/office/drawing/2014/main" id="{709C8037-F1FC-4635-AC9D-49C71BCB772E}"/>
                  </a:ext>
                </a:extLst>
              </p:cNvPr>
              <p:cNvSpPr>
                <a:spLocks noEditPoints="1"/>
              </p:cNvSpPr>
              <p:nvPr/>
            </p:nvSpPr>
            <p:spPr bwMode="auto">
              <a:xfrm>
                <a:off x="5516213" y="5875776"/>
                <a:ext cx="178729" cy="171508"/>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grpSp>
        <p:nvGrpSpPr>
          <p:cNvPr id="81" name="Group 80">
            <a:extLst>
              <a:ext uri="{FF2B5EF4-FFF2-40B4-BE49-F238E27FC236}">
                <a16:creationId xmlns:a16="http://schemas.microsoft.com/office/drawing/2014/main" id="{F523CD29-23C0-4A52-BB9C-CD1D5D291740}"/>
              </a:ext>
            </a:extLst>
          </p:cNvPr>
          <p:cNvGrpSpPr/>
          <p:nvPr/>
        </p:nvGrpSpPr>
        <p:grpSpPr>
          <a:xfrm>
            <a:off x="6546848" y="3479259"/>
            <a:ext cx="600984" cy="601541"/>
            <a:chOff x="5387660" y="5745413"/>
            <a:chExt cx="434036" cy="434036"/>
          </a:xfrm>
        </p:grpSpPr>
        <p:sp>
          <p:nvSpPr>
            <p:cNvPr id="80" name="Oval 79">
              <a:extLst>
                <a:ext uri="{FF2B5EF4-FFF2-40B4-BE49-F238E27FC236}">
                  <a16:creationId xmlns:a16="http://schemas.microsoft.com/office/drawing/2014/main" id="{89BFA480-4AA9-498C-A8C5-882DC503CA6C}"/>
                </a:ext>
              </a:extLst>
            </p:cNvPr>
            <p:cNvSpPr/>
            <p:nvPr>
              <p:custDataLst>
                <p:tags r:id="rId7"/>
              </p:custDataLst>
            </p:nvPr>
          </p:nvSpPr>
          <p:spPr>
            <a:xfrm>
              <a:off x="5387660" y="5745413"/>
              <a:ext cx="434036" cy="434036"/>
            </a:xfrm>
            <a:prstGeom prst="ellipse">
              <a:avLst/>
            </a:prstGeom>
            <a:solidFill>
              <a:srgbClr val="FFFFFF"/>
            </a:solidFill>
            <a:ln w="19050" cap="flat" cmpd="sng" algn="ctr">
              <a:solidFill>
                <a:schemeClr val="tx1"/>
              </a:solidFill>
              <a:prstDash val="solid"/>
            </a:ln>
            <a:effectLst/>
          </p:spPr>
          <p:txBody>
            <a:bodyPr lIns="0" tIns="0" rIns="0" bIns="0" rtlCol="0" anchor="ctr"/>
            <a:lstStyle/>
            <a:p>
              <a:pPr algn="ctr">
                <a:lnSpc>
                  <a:spcPct val="95000"/>
                </a:lnSpc>
              </a:pPr>
              <a:endParaRPr lang="en-US" kern="0">
                <a:solidFill>
                  <a:srgbClr val="000000"/>
                </a:solidFill>
              </a:endParaRPr>
            </a:p>
          </p:txBody>
        </p:sp>
        <p:grpSp>
          <p:nvGrpSpPr>
            <p:cNvPr id="79" name="Group 78">
              <a:extLst>
                <a:ext uri="{FF2B5EF4-FFF2-40B4-BE49-F238E27FC236}">
                  <a16:creationId xmlns:a16="http://schemas.microsoft.com/office/drawing/2014/main" id="{6F1A9921-567C-4D73-839C-3D88B57E230C}"/>
                </a:ext>
              </a:extLst>
            </p:cNvPr>
            <p:cNvGrpSpPr/>
            <p:nvPr/>
          </p:nvGrpSpPr>
          <p:grpSpPr>
            <a:xfrm>
              <a:off x="5451223" y="5808976"/>
              <a:ext cx="306910" cy="306910"/>
              <a:chOff x="5451223" y="5808976"/>
              <a:chExt cx="306910" cy="306910"/>
            </a:xfrm>
          </p:grpSpPr>
          <p:sp>
            <p:nvSpPr>
              <p:cNvPr id="75" name="Oval 14">
                <a:extLst>
                  <a:ext uri="{FF2B5EF4-FFF2-40B4-BE49-F238E27FC236}">
                    <a16:creationId xmlns:a16="http://schemas.microsoft.com/office/drawing/2014/main" id="{9231E87B-B37E-47D5-8270-162572D67B20}"/>
                  </a:ext>
                </a:extLst>
              </p:cNvPr>
              <p:cNvSpPr>
                <a:spLocks noChangeArrowheads="1"/>
              </p:cNvSpPr>
              <p:nvPr/>
            </p:nvSpPr>
            <p:spPr bwMode="auto">
              <a:xfrm>
                <a:off x="5451223" y="5808976"/>
                <a:ext cx="306910" cy="306910"/>
              </a:xfrm>
              <a:prstGeom prst="ellipse">
                <a:avLst/>
              </a:prstGeom>
              <a:solidFill>
                <a:srgbClr val="0A2458"/>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6" name="Freeform 15">
                <a:extLst>
                  <a:ext uri="{FF2B5EF4-FFF2-40B4-BE49-F238E27FC236}">
                    <a16:creationId xmlns:a16="http://schemas.microsoft.com/office/drawing/2014/main" id="{DD540F76-42B2-4CD3-8DCD-C8BEB162FCFB}"/>
                  </a:ext>
                </a:extLst>
              </p:cNvPr>
              <p:cNvSpPr>
                <a:spLocks noEditPoints="1"/>
              </p:cNvSpPr>
              <p:nvPr/>
            </p:nvSpPr>
            <p:spPr bwMode="auto">
              <a:xfrm>
                <a:off x="5516213" y="5875776"/>
                <a:ext cx="178729" cy="171508"/>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graphicFrame>
        <p:nvGraphicFramePr>
          <p:cNvPr id="19" name="Table 18">
            <a:extLst>
              <a:ext uri="{FF2B5EF4-FFF2-40B4-BE49-F238E27FC236}">
                <a16:creationId xmlns:a16="http://schemas.microsoft.com/office/drawing/2014/main" id="{9D48F033-F9AC-4C8A-B7DC-B2790CDBAF2D}"/>
              </a:ext>
            </a:extLst>
          </p:cNvPr>
          <p:cNvGraphicFramePr>
            <a:graphicFrameLocks noGrp="1"/>
          </p:cNvGraphicFramePr>
          <p:nvPr/>
        </p:nvGraphicFramePr>
        <p:xfrm>
          <a:off x="755933" y="2408756"/>
          <a:ext cx="5120992" cy="3657600"/>
        </p:xfrm>
        <a:graphic>
          <a:graphicData uri="http://schemas.openxmlformats.org/drawingml/2006/table">
            <a:tbl>
              <a:tblPr>
                <a:tableStyleId>{2D5ABB26-0587-4C30-8999-92F81FD0307C}</a:tableStyleId>
              </a:tblPr>
              <a:tblGrid>
                <a:gridCol w="1051785">
                  <a:extLst>
                    <a:ext uri="{9D8B030D-6E8A-4147-A177-3AD203B41FA5}">
                      <a16:colId xmlns:a16="http://schemas.microsoft.com/office/drawing/2014/main" val="20000"/>
                    </a:ext>
                  </a:extLst>
                </a:gridCol>
                <a:gridCol w="4069207">
                  <a:extLst>
                    <a:ext uri="{9D8B030D-6E8A-4147-A177-3AD203B41FA5}">
                      <a16:colId xmlns:a16="http://schemas.microsoft.com/office/drawing/2014/main" val="20002"/>
                    </a:ext>
                  </a:extLst>
                </a:gridCol>
              </a:tblGrid>
              <a:tr h="914400">
                <a:tc>
                  <a:txBody>
                    <a:bodyPr/>
                    <a:lstStyle/>
                    <a:p>
                      <a:pPr marL="0" indent="0" algn="l" defTabSz="914400" rtl="0" eaLnBrk="1" fontAlgn="auto" latinLnBrk="0" hangingPunct="1">
                        <a:lnSpc>
                          <a:spcPct val="100000"/>
                        </a:lnSpc>
                        <a:spcBef>
                          <a:spcPct val="0"/>
                        </a:spcBef>
                        <a:spcAft>
                          <a:spcPct val="0"/>
                        </a:spcAft>
                        <a:buClrTx/>
                        <a:buFont typeface="Arial" panose="020B0604020202020204" pitchFamily="34" charset="0"/>
                        <a:buChar char="​"/>
                      </a:pPr>
                      <a:endParaRPr lang="en-US" sz="1800" b="0" i="0" u="none" strike="noStrike">
                        <a:solidFill>
                          <a:schemeClr val="tx1">
                            <a:lumMod val="100000"/>
                          </a:schemeClr>
                        </a:solidFill>
                        <a:effectLst/>
                        <a:latin typeface="Trebuchet MS" panose="020B0603020202020204" pitchFamily="34" charset="0"/>
                      </a:endParaRPr>
                    </a:p>
                  </a:txBody>
                  <a:tcPr marL="18288" marR="18288" marT="18288" marB="18288">
                    <a:lnT>
                      <a:noFill/>
                    </a:lnT>
                    <a:lnB w="9525" cap="flat" cmpd="sng" algn="ctr">
                      <a:solidFill>
                        <a:srgbClr val="9A9A9A"/>
                      </a:solidFill>
                      <a:prstDash val="sysDot"/>
                      <a:round/>
                      <a:headEnd type="none" w="med" len="med"/>
                      <a:tailEnd type="none" w="med" len="med"/>
                    </a:lnB>
                  </a:tcPr>
                </a:tc>
                <a:tc>
                  <a:txBody>
                    <a:bodyPr/>
                    <a:lstStyle/>
                    <a:p>
                      <a:pPr marL="0" indent="0" algn="l" defTabSz="914400" rtl="0" eaLnBrk="1" fontAlgn="auto" latinLnBrk="0" hangingPunct="1">
                        <a:lnSpc>
                          <a:spcPct val="100000"/>
                        </a:lnSpc>
                        <a:spcBef>
                          <a:spcPct val="0"/>
                        </a:spcBef>
                        <a:spcAft>
                          <a:spcPct val="0"/>
                        </a:spcAft>
                        <a:buClrTx/>
                        <a:buFont typeface="Arial" panose="020B0604020202020204" pitchFamily="34" charset="0"/>
                        <a:buChar char="​"/>
                      </a:pPr>
                      <a:r>
                        <a:rPr lang="en-US" sz="1800" b="0" i="0" u="none" strike="noStrike">
                          <a:solidFill>
                            <a:schemeClr val="tx1">
                              <a:lumMod val="100000"/>
                            </a:schemeClr>
                          </a:solidFill>
                          <a:effectLst/>
                          <a:latin typeface="Georgia" panose="02040502050405020303" pitchFamily="18" charset="0"/>
                        </a:rPr>
                        <a:t>Low-income households</a:t>
                      </a:r>
                      <a:endParaRPr lang="en-US" sz="1400" b="0" i="0" u="none" strike="noStrike">
                        <a:solidFill>
                          <a:schemeClr val="tx1">
                            <a:lumMod val="100000"/>
                          </a:schemeClr>
                        </a:solidFill>
                        <a:effectLst/>
                        <a:latin typeface="Georgia" panose="02040502050405020303" pitchFamily="18" charset="0"/>
                      </a:endParaRPr>
                    </a:p>
                  </a:txBody>
                  <a:tcPr marR="18288" marT="18288" marB="18288" anchor="ctr">
                    <a:lnT>
                      <a:noFill/>
                    </a:lnT>
                    <a:lnB w="9525" cap="flat" cmpd="sng" algn="ctr">
                      <a:solidFill>
                        <a:srgbClr val="9A9A9A"/>
                      </a:solidFill>
                      <a:prstDash val="sysDot"/>
                      <a:round/>
                      <a:headEnd type="none" w="med" len="med"/>
                      <a:tailEnd type="none" w="med" len="med"/>
                    </a:lnB>
                  </a:tcPr>
                </a:tc>
                <a:extLst>
                  <a:ext uri="{0D108BD9-81ED-4DB2-BD59-A6C34878D82A}">
                    <a16:rowId xmlns:a16="http://schemas.microsoft.com/office/drawing/2014/main" val="10000"/>
                  </a:ext>
                </a:extLst>
              </a:tr>
              <a:tr h="914400">
                <a:tc>
                  <a:txBody>
                    <a:bodyPr/>
                    <a:lstStyle/>
                    <a:p>
                      <a:pPr marL="0" indent="0" algn="l" defTabSz="914400" rtl="0" eaLnBrk="1" fontAlgn="auto" latinLnBrk="0" hangingPunct="1">
                        <a:lnSpc>
                          <a:spcPct val="100000"/>
                        </a:lnSpc>
                        <a:spcBef>
                          <a:spcPct val="0"/>
                        </a:spcBef>
                        <a:spcAft>
                          <a:spcPct val="0"/>
                        </a:spcAft>
                        <a:buClrTx/>
                        <a:buFont typeface="Arial" panose="020B0604020202020204" pitchFamily="34" charset="0"/>
                        <a:buChar char="​"/>
                      </a:pPr>
                      <a:endParaRPr lang="en-US" sz="1800" b="0" i="0" u="none" strike="noStrike">
                        <a:solidFill>
                          <a:schemeClr val="tx1">
                            <a:lumMod val="100000"/>
                          </a:schemeClr>
                        </a:solidFill>
                        <a:effectLst/>
                        <a:latin typeface="Trebuchet MS" panose="020B0603020202020204" pitchFamily="34" charset="0"/>
                      </a:endParaRPr>
                    </a:p>
                  </a:txBody>
                  <a:tcPr marL="18288" marR="18288" marT="18288" marB="18288">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800" b="0" i="0" u="none" strike="noStrike">
                          <a:solidFill>
                            <a:schemeClr val="tx1">
                              <a:lumMod val="100000"/>
                            </a:schemeClr>
                          </a:solidFill>
                          <a:effectLst/>
                          <a:latin typeface="Georgia" panose="02040502050405020303" pitchFamily="18" charset="0"/>
                        </a:rPr>
                        <a:t>Aging populations</a:t>
                      </a:r>
                      <a:endParaRPr lang="en-US" sz="1400" b="0" i="0" u="none" strike="noStrike">
                        <a:solidFill>
                          <a:schemeClr val="tx1">
                            <a:lumMod val="100000"/>
                          </a:schemeClr>
                        </a:solidFill>
                        <a:effectLst/>
                        <a:latin typeface="Georgia" panose="02040502050405020303" pitchFamily="18" charset="0"/>
                      </a:endParaRPr>
                    </a:p>
                  </a:txBody>
                  <a:tcPr marR="18288" marT="18288" marB="18288"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extLst>
                  <a:ext uri="{0D108BD9-81ED-4DB2-BD59-A6C34878D82A}">
                    <a16:rowId xmlns:a16="http://schemas.microsoft.com/office/drawing/2014/main" val="10001"/>
                  </a:ext>
                </a:extLst>
              </a:tr>
              <a:tr h="914400">
                <a:tc>
                  <a:txBody>
                    <a:bodyPr/>
                    <a:lstStyle/>
                    <a:p>
                      <a:pPr marL="0" indent="0" algn="l" defTabSz="914400" rtl="0" eaLnBrk="1" fontAlgn="auto" latinLnBrk="0" hangingPunct="1">
                        <a:lnSpc>
                          <a:spcPct val="100000"/>
                        </a:lnSpc>
                        <a:spcBef>
                          <a:spcPct val="0"/>
                        </a:spcBef>
                        <a:spcAft>
                          <a:spcPct val="0"/>
                        </a:spcAft>
                        <a:buClrTx/>
                        <a:buFont typeface="Arial" panose="020B0604020202020204" pitchFamily="34" charset="0"/>
                        <a:buChar char="​"/>
                      </a:pPr>
                      <a:endParaRPr lang="en-US" sz="1800" b="0" i="0" u="none" strike="noStrike">
                        <a:solidFill>
                          <a:schemeClr val="tx1">
                            <a:lumMod val="100000"/>
                          </a:schemeClr>
                        </a:solidFill>
                        <a:effectLst/>
                        <a:latin typeface="Trebuchet MS" panose="020B0603020202020204" pitchFamily="34" charset="0"/>
                      </a:endParaRPr>
                    </a:p>
                  </a:txBody>
                  <a:tcPr marL="18288" marR="18288" marT="18288" marB="18288">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800" b="0" i="0" u="none" strike="noStrike">
                          <a:solidFill>
                            <a:schemeClr val="tx1">
                              <a:lumMod val="100000"/>
                            </a:schemeClr>
                          </a:solidFill>
                          <a:effectLst/>
                          <a:latin typeface="Georgia" panose="02040502050405020303" pitchFamily="18" charset="0"/>
                        </a:rPr>
                        <a:t>Incarcerated individuals</a:t>
                      </a:r>
                      <a:endParaRPr lang="en-US" sz="1400" b="0" i="0" u="none" strike="noStrike">
                        <a:solidFill>
                          <a:schemeClr val="tx1">
                            <a:lumMod val="100000"/>
                          </a:schemeClr>
                        </a:solidFill>
                        <a:effectLst/>
                        <a:latin typeface="Georgia" panose="02040502050405020303" pitchFamily="18" charset="0"/>
                      </a:endParaRPr>
                    </a:p>
                  </a:txBody>
                  <a:tcPr marR="18288" marT="18288" marB="18288" anchor="ctr">
                    <a:lnT w="9525" cap="flat" cmpd="sng" algn="ctr">
                      <a:solidFill>
                        <a:srgbClr val="9A9A9A"/>
                      </a:solidFill>
                      <a:prstDash val="sysDot"/>
                      <a:round/>
                      <a:headEnd type="none" w="med" len="med"/>
                      <a:tailEnd type="none" w="med" len="med"/>
                    </a:lnT>
                    <a:lnB w="9525" cap="flat" cmpd="sng" algn="ctr">
                      <a:solidFill>
                        <a:srgbClr val="9A9A9A"/>
                      </a:solidFill>
                      <a:prstDash val="sysDot"/>
                      <a:round/>
                      <a:headEnd type="none" w="med" len="med"/>
                      <a:tailEnd type="none" w="med" len="med"/>
                    </a:lnB>
                  </a:tcPr>
                </a:tc>
                <a:extLst>
                  <a:ext uri="{0D108BD9-81ED-4DB2-BD59-A6C34878D82A}">
                    <a16:rowId xmlns:a16="http://schemas.microsoft.com/office/drawing/2014/main" val="3993775363"/>
                  </a:ext>
                </a:extLst>
              </a:tr>
              <a:tr h="914400">
                <a:tc>
                  <a:txBody>
                    <a:bodyPr/>
                    <a:lstStyle/>
                    <a:p>
                      <a:pPr marL="0" indent="0" algn="l" defTabSz="914400" rtl="0" eaLnBrk="1" fontAlgn="auto" latinLnBrk="0" hangingPunct="1">
                        <a:lnSpc>
                          <a:spcPct val="100000"/>
                        </a:lnSpc>
                        <a:spcBef>
                          <a:spcPct val="0"/>
                        </a:spcBef>
                        <a:spcAft>
                          <a:spcPct val="0"/>
                        </a:spcAft>
                        <a:buClrTx/>
                        <a:buFont typeface="Arial" panose="020B0604020202020204" pitchFamily="34" charset="0"/>
                        <a:buChar char="​"/>
                      </a:pPr>
                      <a:endParaRPr lang="en-US" sz="1800" b="0" i="0" u="none" strike="noStrike">
                        <a:solidFill>
                          <a:schemeClr val="tx1">
                            <a:lumMod val="100000"/>
                          </a:schemeClr>
                        </a:solidFill>
                        <a:effectLst/>
                        <a:latin typeface="Trebuchet MS" panose="020B0603020202020204" pitchFamily="34" charset="0"/>
                      </a:endParaRPr>
                    </a:p>
                  </a:txBody>
                  <a:tcPr marL="18288" marR="18288" marT="18288" marB="18288">
                    <a:lnT w="9525" cap="flat" cmpd="sng" algn="ctr">
                      <a:solidFill>
                        <a:srgbClr val="9A9A9A"/>
                      </a:solidFill>
                      <a:prstDash val="sysDot"/>
                      <a:round/>
                      <a:headEnd type="none" w="med" len="med"/>
                      <a:tailEnd type="none" w="med" len="med"/>
                    </a:lnT>
                    <a:lnB w="12700" cap="flat" cmpd="sng" algn="ctr">
                      <a:no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ct val="0"/>
                        </a:spcBef>
                        <a:spcAft>
                          <a:spcPct val="0"/>
                        </a:spcAft>
                        <a:buClrTx/>
                        <a:buSzTx/>
                        <a:buFont typeface="Arial" panose="020B0604020202020204" pitchFamily="34" charset="0"/>
                        <a:buChar char="​"/>
                        <a:defRPr/>
                      </a:pPr>
                      <a:r>
                        <a:rPr lang="en-US" sz="1800" b="0" i="0" u="none" strike="noStrike">
                          <a:solidFill>
                            <a:schemeClr val="tx1">
                              <a:lumMod val="100000"/>
                            </a:schemeClr>
                          </a:solidFill>
                          <a:effectLst/>
                          <a:latin typeface="Georgia" panose="02040502050405020303" pitchFamily="18" charset="0"/>
                        </a:rPr>
                        <a:t>Veterans</a:t>
                      </a:r>
                      <a:endParaRPr lang="en-US" sz="1400" b="0" i="0" u="none" strike="noStrike">
                        <a:solidFill>
                          <a:schemeClr val="tx1">
                            <a:lumMod val="100000"/>
                          </a:schemeClr>
                        </a:solidFill>
                        <a:effectLst/>
                        <a:latin typeface="Georgia" panose="02040502050405020303" pitchFamily="18" charset="0"/>
                      </a:endParaRPr>
                    </a:p>
                  </a:txBody>
                  <a:tcPr marR="18288" marT="18288" marB="18288" anchor="ctr">
                    <a:lnT w="9525" cap="flat" cmpd="sng" algn="ctr">
                      <a:solidFill>
                        <a:srgbClr val="9A9A9A"/>
                      </a:solidFill>
                      <a:prstDash val="sysDot"/>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cxnSp>
        <p:nvCxnSpPr>
          <p:cNvPr id="20" name="Straight Connector 19">
            <a:extLst>
              <a:ext uri="{FF2B5EF4-FFF2-40B4-BE49-F238E27FC236}">
                <a16:creationId xmlns:a16="http://schemas.microsoft.com/office/drawing/2014/main" id="{0A178BA5-518D-4787-9195-4A2A0CB2D89D}"/>
              </a:ext>
            </a:extLst>
          </p:cNvPr>
          <p:cNvCxnSpPr>
            <a:cxnSpLocks/>
          </p:cNvCxnSpPr>
          <p:nvPr/>
        </p:nvCxnSpPr>
        <p:spPr>
          <a:xfrm>
            <a:off x="640531" y="2008383"/>
            <a:ext cx="10922670" cy="0"/>
          </a:xfrm>
          <a:prstGeom prst="line">
            <a:avLst/>
          </a:prstGeom>
          <a:ln w="9525" cap="rnd" cmpd="sng" algn="ctr">
            <a:solidFill>
              <a:srgbClr val="164484"/>
            </a:solidFill>
            <a:prstDash val="solid"/>
            <a:round/>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895AEDA-BA31-4754-A438-BDCDD913D818}"/>
              </a:ext>
            </a:extLst>
          </p:cNvPr>
          <p:cNvSpPr txBox="1"/>
          <p:nvPr/>
        </p:nvSpPr>
        <p:spPr>
          <a:xfrm>
            <a:off x="1947663" y="1810696"/>
            <a:ext cx="7858524" cy="313404"/>
          </a:xfrm>
          <a:prstGeom prst="rect">
            <a:avLst/>
          </a:prstGeom>
          <a:solidFill>
            <a:schemeClr val="bg1"/>
          </a:solidFill>
          <a:ln w="9525" cap="rnd">
            <a:no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000" b="1">
                <a:solidFill>
                  <a:srgbClr val="0A2458"/>
                </a:solidFill>
                <a:latin typeface="Georgia" panose="02040502050405020303" pitchFamily="18" charset="0"/>
              </a:rPr>
              <a:t>Covered Populations</a:t>
            </a:r>
          </a:p>
          <a:p>
            <a:pPr algn="ctr"/>
            <a:r>
              <a:rPr lang="en-US" sz="2000" i="1">
                <a:solidFill>
                  <a:srgbClr val="0A2458"/>
                </a:solidFill>
                <a:latin typeface="Georgia" panose="02040502050405020303" pitchFamily="18" charset="0"/>
              </a:rPr>
              <a:t>Identity groups and communities disproportionally impacted by </a:t>
            </a:r>
          </a:p>
          <a:p>
            <a:pPr algn="ctr"/>
            <a:r>
              <a:rPr lang="en-US" sz="2000" i="1">
                <a:solidFill>
                  <a:srgbClr val="0A2458"/>
                </a:solidFill>
                <a:latin typeface="Georgia" panose="02040502050405020303" pitchFamily="18" charset="0"/>
              </a:rPr>
              <a:t>digital inequity</a:t>
            </a:r>
          </a:p>
        </p:txBody>
      </p:sp>
      <p:grpSp>
        <p:nvGrpSpPr>
          <p:cNvPr id="112" name="Group 111">
            <a:extLst>
              <a:ext uri="{FF2B5EF4-FFF2-40B4-BE49-F238E27FC236}">
                <a16:creationId xmlns:a16="http://schemas.microsoft.com/office/drawing/2014/main" id="{175F11E3-AFC2-407E-AF2F-7F793A031A0B}"/>
              </a:ext>
            </a:extLst>
          </p:cNvPr>
          <p:cNvGrpSpPr/>
          <p:nvPr/>
        </p:nvGrpSpPr>
        <p:grpSpPr>
          <a:xfrm>
            <a:off x="914307" y="2590642"/>
            <a:ext cx="600984" cy="601541"/>
            <a:chOff x="5387660" y="5745413"/>
            <a:chExt cx="434036" cy="434036"/>
          </a:xfrm>
        </p:grpSpPr>
        <p:sp>
          <p:nvSpPr>
            <p:cNvPr id="113" name="Oval 112">
              <a:extLst>
                <a:ext uri="{FF2B5EF4-FFF2-40B4-BE49-F238E27FC236}">
                  <a16:creationId xmlns:a16="http://schemas.microsoft.com/office/drawing/2014/main" id="{8F065A23-0CB5-4DEC-9847-7BB3CF0BCAAB}"/>
                </a:ext>
              </a:extLst>
            </p:cNvPr>
            <p:cNvSpPr/>
            <p:nvPr>
              <p:custDataLst>
                <p:tags r:id="rId6"/>
              </p:custDataLst>
            </p:nvPr>
          </p:nvSpPr>
          <p:spPr>
            <a:xfrm>
              <a:off x="5387660" y="5745413"/>
              <a:ext cx="434036" cy="434036"/>
            </a:xfrm>
            <a:prstGeom prst="ellipse">
              <a:avLst/>
            </a:prstGeom>
            <a:solidFill>
              <a:srgbClr val="FFFFFF"/>
            </a:solidFill>
            <a:ln w="19050" cap="flat" cmpd="sng" algn="ctr">
              <a:solidFill>
                <a:srgbClr val="0A2458"/>
              </a:solidFill>
              <a:prstDash val="solid"/>
            </a:ln>
            <a:effectLst/>
          </p:spPr>
          <p:txBody>
            <a:bodyPr lIns="0" tIns="0" rIns="0" bIns="0" rtlCol="0" anchor="ctr"/>
            <a:lstStyle/>
            <a:p>
              <a:pPr algn="ctr">
                <a:lnSpc>
                  <a:spcPct val="95000"/>
                </a:lnSpc>
              </a:pPr>
              <a:endParaRPr lang="en-US" kern="0">
                <a:solidFill>
                  <a:srgbClr val="000000"/>
                </a:solidFill>
              </a:endParaRPr>
            </a:p>
          </p:txBody>
        </p:sp>
        <p:grpSp>
          <p:nvGrpSpPr>
            <p:cNvPr id="114" name="Group 113">
              <a:extLst>
                <a:ext uri="{FF2B5EF4-FFF2-40B4-BE49-F238E27FC236}">
                  <a16:creationId xmlns:a16="http://schemas.microsoft.com/office/drawing/2014/main" id="{9752BF26-DECA-41DD-B1A8-9DCCED930E63}"/>
                </a:ext>
              </a:extLst>
            </p:cNvPr>
            <p:cNvGrpSpPr/>
            <p:nvPr/>
          </p:nvGrpSpPr>
          <p:grpSpPr>
            <a:xfrm>
              <a:off x="5451223" y="5808976"/>
              <a:ext cx="306910" cy="306910"/>
              <a:chOff x="5451223" y="5808976"/>
              <a:chExt cx="306910" cy="306910"/>
            </a:xfrm>
          </p:grpSpPr>
          <p:sp>
            <p:nvSpPr>
              <p:cNvPr id="115" name="Oval 14">
                <a:extLst>
                  <a:ext uri="{FF2B5EF4-FFF2-40B4-BE49-F238E27FC236}">
                    <a16:creationId xmlns:a16="http://schemas.microsoft.com/office/drawing/2014/main" id="{11B9A1DA-0D40-4249-9BD0-84BD714EAD34}"/>
                  </a:ext>
                </a:extLst>
              </p:cNvPr>
              <p:cNvSpPr>
                <a:spLocks noChangeArrowheads="1"/>
              </p:cNvSpPr>
              <p:nvPr/>
            </p:nvSpPr>
            <p:spPr bwMode="auto">
              <a:xfrm>
                <a:off x="5451223" y="5808976"/>
                <a:ext cx="306910" cy="306910"/>
              </a:xfrm>
              <a:prstGeom prst="ellipse">
                <a:avLst/>
              </a:prstGeom>
              <a:solidFill>
                <a:srgbClr val="0A2458"/>
              </a:solidFill>
              <a:ln>
                <a:solidFill>
                  <a:srgbClr val="0A2458"/>
                </a:solid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6" name="Freeform 15">
                <a:extLst>
                  <a:ext uri="{FF2B5EF4-FFF2-40B4-BE49-F238E27FC236}">
                    <a16:creationId xmlns:a16="http://schemas.microsoft.com/office/drawing/2014/main" id="{BED861FE-5F20-4C9F-9368-38B277393B4B}"/>
                  </a:ext>
                </a:extLst>
              </p:cNvPr>
              <p:cNvSpPr>
                <a:spLocks noEditPoints="1"/>
              </p:cNvSpPr>
              <p:nvPr/>
            </p:nvSpPr>
            <p:spPr bwMode="auto">
              <a:xfrm>
                <a:off x="5516213" y="5875776"/>
                <a:ext cx="178729" cy="171508"/>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solidFill>
                  <a:srgbClr val="0A2458"/>
                </a:solid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grpSp>
        <p:nvGrpSpPr>
          <p:cNvPr id="87" name="Group 86">
            <a:extLst>
              <a:ext uri="{FF2B5EF4-FFF2-40B4-BE49-F238E27FC236}">
                <a16:creationId xmlns:a16="http://schemas.microsoft.com/office/drawing/2014/main" id="{CC9E416B-2882-4FC8-8D6F-2E4482E84F6B}"/>
              </a:ext>
            </a:extLst>
          </p:cNvPr>
          <p:cNvGrpSpPr/>
          <p:nvPr/>
        </p:nvGrpSpPr>
        <p:grpSpPr>
          <a:xfrm>
            <a:off x="914307" y="3479259"/>
            <a:ext cx="600984" cy="601541"/>
            <a:chOff x="5387660" y="5745413"/>
            <a:chExt cx="434036" cy="434036"/>
          </a:xfrm>
        </p:grpSpPr>
        <p:sp>
          <p:nvSpPr>
            <p:cNvPr id="88" name="Oval 87">
              <a:extLst>
                <a:ext uri="{FF2B5EF4-FFF2-40B4-BE49-F238E27FC236}">
                  <a16:creationId xmlns:a16="http://schemas.microsoft.com/office/drawing/2014/main" id="{6FFD3EDE-8EE1-46B4-A939-C583A7F16888}"/>
                </a:ext>
              </a:extLst>
            </p:cNvPr>
            <p:cNvSpPr/>
            <p:nvPr>
              <p:custDataLst>
                <p:tags r:id="rId5"/>
              </p:custDataLst>
            </p:nvPr>
          </p:nvSpPr>
          <p:spPr>
            <a:xfrm>
              <a:off x="5387660" y="5745413"/>
              <a:ext cx="434036" cy="434036"/>
            </a:xfrm>
            <a:prstGeom prst="ellipse">
              <a:avLst/>
            </a:prstGeom>
            <a:solidFill>
              <a:srgbClr val="FFFFFF"/>
            </a:solidFill>
            <a:ln w="19050" cap="flat" cmpd="sng" algn="ctr">
              <a:solidFill>
                <a:srgbClr val="0A2458"/>
              </a:solidFill>
              <a:prstDash val="solid"/>
            </a:ln>
            <a:effectLst/>
          </p:spPr>
          <p:txBody>
            <a:bodyPr lIns="0" tIns="0" rIns="0" bIns="0" rtlCol="0" anchor="ctr"/>
            <a:lstStyle/>
            <a:p>
              <a:pPr algn="ctr">
                <a:lnSpc>
                  <a:spcPct val="95000"/>
                </a:lnSpc>
              </a:pPr>
              <a:endParaRPr lang="en-US" kern="0">
                <a:solidFill>
                  <a:srgbClr val="000000"/>
                </a:solidFill>
              </a:endParaRPr>
            </a:p>
          </p:txBody>
        </p:sp>
        <p:grpSp>
          <p:nvGrpSpPr>
            <p:cNvPr id="89" name="Group 88">
              <a:extLst>
                <a:ext uri="{FF2B5EF4-FFF2-40B4-BE49-F238E27FC236}">
                  <a16:creationId xmlns:a16="http://schemas.microsoft.com/office/drawing/2014/main" id="{16F9450B-FA54-4B22-87C9-E3C16EE8298F}"/>
                </a:ext>
              </a:extLst>
            </p:cNvPr>
            <p:cNvGrpSpPr/>
            <p:nvPr/>
          </p:nvGrpSpPr>
          <p:grpSpPr>
            <a:xfrm>
              <a:off x="5451223" y="5808976"/>
              <a:ext cx="306910" cy="306910"/>
              <a:chOff x="5451223" y="5808976"/>
              <a:chExt cx="306910" cy="306910"/>
            </a:xfrm>
          </p:grpSpPr>
          <p:sp>
            <p:nvSpPr>
              <p:cNvPr id="90" name="Oval 14">
                <a:extLst>
                  <a:ext uri="{FF2B5EF4-FFF2-40B4-BE49-F238E27FC236}">
                    <a16:creationId xmlns:a16="http://schemas.microsoft.com/office/drawing/2014/main" id="{E8F5BCE9-C3B8-43A4-92DF-22DC7276E7E8}"/>
                  </a:ext>
                </a:extLst>
              </p:cNvPr>
              <p:cNvSpPr>
                <a:spLocks noChangeArrowheads="1"/>
              </p:cNvSpPr>
              <p:nvPr/>
            </p:nvSpPr>
            <p:spPr bwMode="auto">
              <a:xfrm>
                <a:off x="5451223" y="5808976"/>
                <a:ext cx="306910" cy="306910"/>
              </a:xfrm>
              <a:prstGeom prst="ellipse">
                <a:avLst/>
              </a:prstGeom>
              <a:solidFill>
                <a:srgbClr val="0A2458"/>
              </a:solidFill>
              <a:ln>
                <a:solidFill>
                  <a:srgbClr val="0A2458"/>
                </a:solid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5">
                <a:extLst>
                  <a:ext uri="{FF2B5EF4-FFF2-40B4-BE49-F238E27FC236}">
                    <a16:creationId xmlns:a16="http://schemas.microsoft.com/office/drawing/2014/main" id="{2C8A7673-C083-428F-A814-8BA4ABF8E92E}"/>
                  </a:ext>
                </a:extLst>
              </p:cNvPr>
              <p:cNvSpPr>
                <a:spLocks noEditPoints="1"/>
              </p:cNvSpPr>
              <p:nvPr/>
            </p:nvSpPr>
            <p:spPr bwMode="auto">
              <a:xfrm>
                <a:off x="5516213" y="5875776"/>
                <a:ext cx="178729" cy="171508"/>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solidFill>
                  <a:srgbClr val="0A2458"/>
                </a:solid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grpSp>
        <p:nvGrpSpPr>
          <p:cNvPr id="97" name="Group 96">
            <a:extLst>
              <a:ext uri="{FF2B5EF4-FFF2-40B4-BE49-F238E27FC236}">
                <a16:creationId xmlns:a16="http://schemas.microsoft.com/office/drawing/2014/main" id="{B2276E30-F356-41B9-8C9F-030CC902F46C}"/>
              </a:ext>
            </a:extLst>
          </p:cNvPr>
          <p:cNvGrpSpPr/>
          <p:nvPr/>
        </p:nvGrpSpPr>
        <p:grpSpPr>
          <a:xfrm>
            <a:off x="914307" y="5270302"/>
            <a:ext cx="600984" cy="601541"/>
            <a:chOff x="5387660" y="5745413"/>
            <a:chExt cx="434036" cy="434036"/>
          </a:xfrm>
        </p:grpSpPr>
        <p:sp>
          <p:nvSpPr>
            <p:cNvPr id="98" name="Oval 97">
              <a:extLst>
                <a:ext uri="{FF2B5EF4-FFF2-40B4-BE49-F238E27FC236}">
                  <a16:creationId xmlns:a16="http://schemas.microsoft.com/office/drawing/2014/main" id="{A6DAA034-5DDF-4153-AE1B-2FE15B13A253}"/>
                </a:ext>
              </a:extLst>
            </p:cNvPr>
            <p:cNvSpPr/>
            <p:nvPr>
              <p:custDataLst>
                <p:tags r:id="rId4"/>
              </p:custDataLst>
            </p:nvPr>
          </p:nvSpPr>
          <p:spPr>
            <a:xfrm>
              <a:off x="5387660" y="5745413"/>
              <a:ext cx="434036" cy="434036"/>
            </a:xfrm>
            <a:prstGeom prst="ellipse">
              <a:avLst/>
            </a:prstGeom>
            <a:solidFill>
              <a:srgbClr val="FFFFFF"/>
            </a:solidFill>
            <a:ln w="19050" cap="flat" cmpd="sng" algn="ctr">
              <a:solidFill>
                <a:srgbClr val="0A2458"/>
              </a:solidFill>
              <a:prstDash val="solid"/>
            </a:ln>
            <a:effectLst/>
          </p:spPr>
          <p:txBody>
            <a:bodyPr lIns="0" tIns="0" rIns="0" bIns="0" rtlCol="0" anchor="ctr"/>
            <a:lstStyle/>
            <a:p>
              <a:pPr algn="ctr">
                <a:lnSpc>
                  <a:spcPct val="95000"/>
                </a:lnSpc>
              </a:pPr>
              <a:endParaRPr lang="en-US" kern="0">
                <a:solidFill>
                  <a:srgbClr val="000000"/>
                </a:solidFill>
              </a:endParaRPr>
            </a:p>
          </p:txBody>
        </p:sp>
        <p:grpSp>
          <p:nvGrpSpPr>
            <p:cNvPr id="99" name="Group 98">
              <a:extLst>
                <a:ext uri="{FF2B5EF4-FFF2-40B4-BE49-F238E27FC236}">
                  <a16:creationId xmlns:a16="http://schemas.microsoft.com/office/drawing/2014/main" id="{31B826F5-7922-45D3-9216-66231B989408}"/>
                </a:ext>
              </a:extLst>
            </p:cNvPr>
            <p:cNvGrpSpPr/>
            <p:nvPr/>
          </p:nvGrpSpPr>
          <p:grpSpPr>
            <a:xfrm>
              <a:off x="5451223" y="5808976"/>
              <a:ext cx="306910" cy="306910"/>
              <a:chOff x="5451223" y="5808976"/>
              <a:chExt cx="306910" cy="306910"/>
            </a:xfrm>
          </p:grpSpPr>
          <p:sp>
            <p:nvSpPr>
              <p:cNvPr id="100" name="Oval 14">
                <a:extLst>
                  <a:ext uri="{FF2B5EF4-FFF2-40B4-BE49-F238E27FC236}">
                    <a16:creationId xmlns:a16="http://schemas.microsoft.com/office/drawing/2014/main" id="{F4DA123C-8F14-4C16-9444-838F3D677DAD}"/>
                  </a:ext>
                </a:extLst>
              </p:cNvPr>
              <p:cNvSpPr>
                <a:spLocks noChangeArrowheads="1"/>
              </p:cNvSpPr>
              <p:nvPr/>
            </p:nvSpPr>
            <p:spPr bwMode="auto">
              <a:xfrm>
                <a:off x="5451223" y="5808976"/>
                <a:ext cx="306910" cy="306910"/>
              </a:xfrm>
              <a:prstGeom prst="ellipse">
                <a:avLst/>
              </a:prstGeom>
              <a:solidFill>
                <a:srgbClr val="0A2458"/>
              </a:solidFill>
              <a:ln>
                <a:solidFill>
                  <a:srgbClr val="0A2458"/>
                </a:solid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1" name="Freeform 15">
                <a:extLst>
                  <a:ext uri="{FF2B5EF4-FFF2-40B4-BE49-F238E27FC236}">
                    <a16:creationId xmlns:a16="http://schemas.microsoft.com/office/drawing/2014/main" id="{1D545F71-EDD5-4585-9942-1C220AEC99D8}"/>
                  </a:ext>
                </a:extLst>
              </p:cNvPr>
              <p:cNvSpPr>
                <a:spLocks noEditPoints="1"/>
              </p:cNvSpPr>
              <p:nvPr/>
            </p:nvSpPr>
            <p:spPr bwMode="auto">
              <a:xfrm>
                <a:off x="5516213" y="5875776"/>
                <a:ext cx="178729" cy="171508"/>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solidFill>
                  <a:srgbClr val="0A2458"/>
                </a:solid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grpSp>
        <p:nvGrpSpPr>
          <p:cNvPr id="102" name="Group 101">
            <a:extLst>
              <a:ext uri="{FF2B5EF4-FFF2-40B4-BE49-F238E27FC236}">
                <a16:creationId xmlns:a16="http://schemas.microsoft.com/office/drawing/2014/main" id="{4A0ADBFC-A450-44CB-93D8-B2D08E0D7AA3}"/>
              </a:ext>
            </a:extLst>
          </p:cNvPr>
          <p:cNvGrpSpPr/>
          <p:nvPr/>
        </p:nvGrpSpPr>
        <p:grpSpPr>
          <a:xfrm>
            <a:off x="6546848" y="4392316"/>
            <a:ext cx="600984" cy="601541"/>
            <a:chOff x="5387660" y="5745413"/>
            <a:chExt cx="434036" cy="434036"/>
          </a:xfrm>
        </p:grpSpPr>
        <p:sp>
          <p:nvSpPr>
            <p:cNvPr id="103" name="Oval 102">
              <a:extLst>
                <a:ext uri="{FF2B5EF4-FFF2-40B4-BE49-F238E27FC236}">
                  <a16:creationId xmlns:a16="http://schemas.microsoft.com/office/drawing/2014/main" id="{B907540E-8C08-41FE-BD63-C173DA74F10E}"/>
                </a:ext>
              </a:extLst>
            </p:cNvPr>
            <p:cNvSpPr/>
            <p:nvPr>
              <p:custDataLst>
                <p:tags r:id="rId3"/>
              </p:custDataLst>
            </p:nvPr>
          </p:nvSpPr>
          <p:spPr>
            <a:xfrm>
              <a:off x="5387660" y="5745413"/>
              <a:ext cx="434036" cy="434036"/>
            </a:xfrm>
            <a:prstGeom prst="ellipse">
              <a:avLst/>
            </a:prstGeom>
            <a:solidFill>
              <a:srgbClr val="FFFFFF"/>
            </a:solidFill>
            <a:ln w="19050" cap="flat" cmpd="sng" algn="ctr">
              <a:solidFill>
                <a:srgbClr val="0A2458"/>
              </a:solidFill>
              <a:prstDash val="solid"/>
            </a:ln>
            <a:effectLst/>
          </p:spPr>
          <p:txBody>
            <a:bodyPr lIns="0" tIns="0" rIns="0" bIns="0" rtlCol="0" anchor="ctr"/>
            <a:lstStyle/>
            <a:p>
              <a:pPr algn="ctr">
                <a:lnSpc>
                  <a:spcPct val="95000"/>
                </a:lnSpc>
              </a:pPr>
              <a:endParaRPr lang="en-US" kern="0">
                <a:solidFill>
                  <a:srgbClr val="000000"/>
                </a:solidFill>
              </a:endParaRPr>
            </a:p>
          </p:txBody>
        </p:sp>
        <p:grpSp>
          <p:nvGrpSpPr>
            <p:cNvPr id="104" name="Group 103">
              <a:extLst>
                <a:ext uri="{FF2B5EF4-FFF2-40B4-BE49-F238E27FC236}">
                  <a16:creationId xmlns:a16="http://schemas.microsoft.com/office/drawing/2014/main" id="{F212E443-7EFD-4405-AD7C-2A90D8C5DBEC}"/>
                </a:ext>
              </a:extLst>
            </p:cNvPr>
            <p:cNvGrpSpPr/>
            <p:nvPr/>
          </p:nvGrpSpPr>
          <p:grpSpPr>
            <a:xfrm>
              <a:off x="5451223" y="5808976"/>
              <a:ext cx="306910" cy="306910"/>
              <a:chOff x="5451223" y="5808976"/>
              <a:chExt cx="306910" cy="306910"/>
            </a:xfrm>
          </p:grpSpPr>
          <p:sp>
            <p:nvSpPr>
              <p:cNvPr id="105" name="Oval 14">
                <a:extLst>
                  <a:ext uri="{FF2B5EF4-FFF2-40B4-BE49-F238E27FC236}">
                    <a16:creationId xmlns:a16="http://schemas.microsoft.com/office/drawing/2014/main" id="{9468B83A-C4E8-4971-9547-38B1279FA32E}"/>
                  </a:ext>
                </a:extLst>
              </p:cNvPr>
              <p:cNvSpPr>
                <a:spLocks noChangeArrowheads="1"/>
              </p:cNvSpPr>
              <p:nvPr/>
            </p:nvSpPr>
            <p:spPr bwMode="auto">
              <a:xfrm>
                <a:off x="5451223" y="5808976"/>
                <a:ext cx="306910" cy="306910"/>
              </a:xfrm>
              <a:prstGeom prst="ellipse">
                <a:avLst/>
              </a:prstGeom>
              <a:solidFill>
                <a:srgbClr val="0A2458"/>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6" name="Freeform 15">
                <a:extLst>
                  <a:ext uri="{FF2B5EF4-FFF2-40B4-BE49-F238E27FC236}">
                    <a16:creationId xmlns:a16="http://schemas.microsoft.com/office/drawing/2014/main" id="{84B4005B-D63D-4409-B384-969A440B11D0}"/>
                  </a:ext>
                </a:extLst>
              </p:cNvPr>
              <p:cNvSpPr>
                <a:spLocks noEditPoints="1"/>
              </p:cNvSpPr>
              <p:nvPr/>
            </p:nvSpPr>
            <p:spPr bwMode="auto">
              <a:xfrm>
                <a:off x="5516213" y="5875776"/>
                <a:ext cx="178729" cy="171508"/>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grpSp>
        <p:nvGrpSpPr>
          <p:cNvPr id="107" name="Group 106">
            <a:extLst>
              <a:ext uri="{FF2B5EF4-FFF2-40B4-BE49-F238E27FC236}">
                <a16:creationId xmlns:a16="http://schemas.microsoft.com/office/drawing/2014/main" id="{D235CEEE-C13A-4605-B410-834BB5ED50B9}"/>
              </a:ext>
            </a:extLst>
          </p:cNvPr>
          <p:cNvGrpSpPr/>
          <p:nvPr/>
        </p:nvGrpSpPr>
        <p:grpSpPr>
          <a:xfrm>
            <a:off x="6546848" y="5308235"/>
            <a:ext cx="600984" cy="601541"/>
            <a:chOff x="5387660" y="5745413"/>
            <a:chExt cx="434036" cy="434036"/>
          </a:xfrm>
        </p:grpSpPr>
        <p:sp>
          <p:nvSpPr>
            <p:cNvPr id="108" name="Oval 107">
              <a:extLst>
                <a:ext uri="{FF2B5EF4-FFF2-40B4-BE49-F238E27FC236}">
                  <a16:creationId xmlns:a16="http://schemas.microsoft.com/office/drawing/2014/main" id="{C0AC800C-BC42-49D4-A658-43790A10168F}"/>
                </a:ext>
              </a:extLst>
            </p:cNvPr>
            <p:cNvSpPr/>
            <p:nvPr>
              <p:custDataLst>
                <p:tags r:id="rId2"/>
              </p:custDataLst>
            </p:nvPr>
          </p:nvSpPr>
          <p:spPr>
            <a:xfrm>
              <a:off x="5387660" y="5745413"/>
              <a:ext cx="434036" cy="434036"/>
            </a:xfrm>
            <a:prstGeom prst="ellipse">
              <a:avLst/>
            </a:prstGeom>
            <a:solidFill>
              <a:srgbClr val="FFFFFF"/>
            </a:solidFill>
            <a:ln w="19050" cap="flat" cmpd="sng" algn="ctr">
              <a:solidFill>
                <a:srgbClr val="0A2458"/>
              </a:solidFill>
              <a:prstDash val="solid"/>
            </a:ln>
            <a:effectLst/>
          </p:spPr>
          <p:txBody>
            <a:bodyPr lIns="0" tIns="0" rIns="0" bIns="0" rtlCol="0" anchor="ctr"/>
            <a:lstStyle/>
            <a:p>
              <a:pPr algn="ctr">
                <a:lnSpc>
                  <a:spcPct val="95000"/>
                </a:lnSpc>
              </a:pPr>
              <a:endParaRPr lang="en-US" kern="0">
                <a:solidFill>
                  <a:srgbClr val="000000"/>
                </a:solidFill>
              </a:endParaRPr>
            </a:p>
          </p:txBody>
        </p:sp>
        <p:grpSp>
          <p:nvGrpSpPr>
            <p:cNvPr id="109" name="Group 108">
              <a:extLst>
                <a:ext uri="{FF2B5EF4-FFF2-40B4-BE49-F238E27FC236}">
                  <a16:creationId xmlns:a16="http://schemas.microsoft.com/office/drawing/2014/main" id="{ADF917F5-0B79-4023-909C-80B37C577C62}"/>
                </a:ext>
              </a:extLst>
            </p:cNvPr>
            <p:cNvGrpSpPr/>
            <p:nvPr/>
          </p:nvGrpSpPr>
          <p:grpSpPr>
            <a:xfrm>
              <a:off x="5451223" y="5808976"/>
              <a:ext cx="306910" cy="306910"/>
              <a:chOff x="5451223" y="5808976"/>
              <a:chExt cx="306910" cy="306910"/>
            </a:xfrm>
          </p:grpSpPr>
          <p:sp>
            <p:nvSpPr>
              <p:cNvPr id="110" name="Oval 14">
                <a:extLst>
                  <a:ext uri="{FF2B5EF4-FFF2-40B4-BE49-F238E27FC236}">
                    <a16:creationId xmlns:a16="http://schemas.microsoft.com/office/drawing/2014/main" id="{ABDB58CB-F0A8-4DE8-AAE7-E118447B4251}"/>
                  </a:ext>
                </a:extLst>
              </p:cNvPr>
              <p:cNvSpPr>
                <a:spLocks noChangeArrowheads="1"/>
              </p:cNvSpPr>
              <p:nvPr/>
            </p:nvSpPr>
            <p:spPr bwMode="auto">
              <a:xfrm>
                <a:off x="5451223" y="5808976"/>
                <a:ext cx="306910" cy="306910"/>
              </a:xfrm>
              <a:prstGeom prst="ellipse">
                <a:avLst/>
              </a:prstGeom>
              <a:solidFill>
                <a:srgbClr val="0A2458"/>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15">
                <a:extLst>
                  <a:ext uri="{FF2B5EF4-FFF2-40B4-BE49-F238E27FC236}">
                    <a16:creationId xmlns:a16="http://schemas.microsoft.com/office/drawing/2014/main" id="{0E87D5B2-4CA7-4E7E-801D-3DA34B7FDDA7}"/>
                  </a:ext>
                </a:extLst>
              </p:cNvPr>
              <p:cNvSpPr>
                <a:spLocks noEditPoints="1"/>
              </p:cNvSpPr>
              <p:nvPr/>
            </p:nvSpPr>
            <p:spPr bwMode="auto">
              <a:xfrm>
                <a:off x="5516213" y="5875776"/>
                <a:ext cx="178729" cy="171508"/>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grpSp>
        <p:nvGrpSpPr>
          <p:cNvPr id="92" name="Group 91">
            <a:extLst>
              <a:ext uri="{FF2B5EF4-FFF2-40B4-BE49-F238E27FC236}">
                <a16:creationId xmlns:a16="http://schemas.microsoft.com/office/drawing/2014/main" id="{4A231239-B9B6-4E6A-97E0-7DAABD9FB658}"/>
              </a:ext>
            </a:extLst>
          </p:cNvPr>
          <p:cNvGrpSpPr/>
          <p:nvPr/>
        </p:nvGrpSpPr>
        <p:grpSpPr>
          <a:xfrm>
            <a:off x="914307" y="4374780"/>
            <a:ext cx="600984" cy="601541"/>
            <a:chOff x="5387660" y="5745413"/>
            <a:chExt cx="434036" cy="434036"/>
          </a:xfrm>
        </p:grpSpPr>
        <p:sp>
          <p:nvSpPr>
            <p:cNvPr id="93" name="Oval 92">
              <a:extLst>
                <a:ext uri="{FF2B5EF4-FFF2-40B4-BE49-F238E27FC236}">
                  <a16:creationId xmlns:a16="http://schemas.microsoft.com/office/drawing/2014/main" id="{27B6C314-D6AD-493B-B3B1-4C0C4C5634DB}"/>
                </a:ext>
              </a:extLst>
            </p:cNvPr>
            <p:cNvSpPr/>
            <p:nvPr>
              <p:custDataLst>
                <p:tags r:id="rId1"/>
              </p:custDataLst>
            </p:nvPr>
          </p:nvSpPr>
          <p:spPr>
            <a:xfrm>
              <a:off x="5387660" y="5745413"/>
              <a:ext cx="434036" cy="434036"/>
            </a:xfrm>
            <a:prstGeom prst="ellipse">
              <a:avLst/>
            </a:prstGeom>
            <a:solidFill>
              <a:srgbClr val="FFFFFF"/>
            </a:solidFill>
            <a:ln w="19050" cap="flat" cmpd="sng" algn="ctr">
              <a:solidFill>
                <a:srgbClr val="0A2458"/>
              </a:solidFill>
              <a:prstDash val="solid"/>
            </a:ln>
            <a:effectLst/>
          </p:spPr>
          <p:txBody>
            <a:bodyPr lIns="0" tIns="0" rIns="0" bIns="0" rtlCol="0" anchor="ctr"/>
            <a:lstStyle/>
            <a:p>
              <a:pPr algn="ctr">
                <a:lnSpc>
                  <a:spcPct val="95000"/>
                </a:lnSpc>
              </a:pPr>
              <a:endParaRPr lang="en-US" kern="0">
                <a:solidFill>
                  <a:srgbClr val="000000"/>
                </a:solidFill>
              </a:endParaRPr>
            </a:p>
          </p:txBody>
        </p:sp>
        <p:grpSp>
          <p:nvGrpSpPr>
            <p:cNvPr id="94" name="Group 93">
              <a:extLst>
                <a:ext uri="{FF2B5EF4-FFF2-40B4-BE49-F238E27FC236}">
                  <a16:creationId xmlns:a16="http://schemas.microsoft.com/office/drawing/2014/main" id="{53426E09-CE67-43EB-AA6D-C17206416510}"/>
                </a:ext>
              </a:extLst>
            </p:cNvPr>
            <p:cNvGrpSpPr/>
            <p:nvPr/>
          </p:nvGrpSpPr>
          <p:grpSpPr>
            <a:xfrm>
              <a:off x="5451223" y="5808976"/>
              <a:ext cx="306910" cy="306910"/>
              <a:chOff x="5451223" y="5808976"/>
              <a:chExt cx="306910" cy="306910"/>
            </a:xfrm>
          </p:grpSpPr>
          <p:sp>
            <p:nvSpPr>
              <p:cNvPr id="95" name="Oval 14">
                <a:extLst>
                  <a:ext uri="{FF2B5EF4-FFF2-40B4-BE49-F238E27FC236}">
                    <a16:creationId xmlns:a16="http://schemas.microsoft.com/office/drawing/2014/main" id="{9DB4F20B-878A-4BBE-A23F-E54D5D36B5AC}"/>
                  </a:ext>
                </a:extLst>
              </p:cNvPr>
              <p:cNvSpPr>
                <a:spLocks noChangeArrowheads="1"/>
              </p:cNvSpPr>
              <p:nvPr/>
            </p:nvSpPr>
            <p:spPr bwMode="auto">
              <a:xfrm>
                <a:off x="5451223" y="5808976"/>
                <a:ext cx="306910" cy="306910"/>
              </a:xfrm>
              <a:prstGeom prst="ellipse">
                <a:avLst/>
              </a:prstGeom>
              <a:solidFill>
                <a:srgbClr val="0A2458"/>
              </a:solidFill>
              <a:ln>
                <a:solidFill>
                  <a:srgbClr val="0A2458"/>
                </a:solid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6" name="Freeform 15">
                <a:extLst>
                  <a:ext uri="{FF2B5EF4-FFF2-40B4-BE49-F238E27FC236}">
                    <a16:creationId xmlns:a16="http://schemas.microsoft.com/office/drawing/2014/main" id="{9CB25D8E-571D-42EA-91F5-8F4A7D61C6A2}"/>
                  </a:ext>
                </a:extLst>
              </p:cNvPr>
              <p:cNvSpPr>
                <a:spLocks noEditPoints="1"/>
              </p:cNvSpPr>
              <p:nvPr/>
            </p:nvSpPr>
            <p:spPr bwMode="auto">
              <a:xfrm>
                <a:off x="5516213" y="5875776"/>
                <a:ext cx="178729" cy="171508"/>
              </a:xfrm>
              <a:custGeom>
                <a:avLst/>
                <a:gdLst>
                  <a:gd name="T0" fmla="*/ 704 w 736"/>
                  <a:gd name="T1" fmla="*/ 250 h 709"/>
                  <a:gd name="T2" fmla="*/ 496 w 736"/>
                  <a:gd name="T3" fmla="*/ 218 h 709"/>
                  <a:gd name="T4" fmla="*/ 392 w 736"/>
                  <a:gd name="T5" fmla="*/ 24 h 709"/>
                  <a:gd name="T6" fmla="*/ 336 w 736"/>
                  <a:gd name="T7" fmla="*/ 24 h 709"/>
                  <a:gd name="T8" fmla="*/ 240 w 736"/>
                  <a:gd name="T9" fmla="*/ 218 h 709"/>
                  <a:gd name="T10" fmla="*/ 24 w 736"/>
                  <a:gd name="T11" fmla="*/ 242 h 709"/>
                  <a:gd name="T12" fmla="*/ 0 w 736"/>
                  <a:gd name="T13" fmla="*/ 266 h 709"/>
                  <a:gd name="T14" fmla="*/ 8 w 736"/>
                  <a:gd name="T15" fmla="*/ 290 h 709"/>
                  <a:gd name="T16" fmla="*/ 168 w 736"/>
                  <a:gd name="T17" fmla="*/ 451 h 709"/>
                  <a:gd name="T18" fmla="*/ 128 w 736"/>
                  <a:gd name="T19" fmla="*/ 661 h 709"/>
                  <a:gd name="T20" fmla="*/ 144 w 736"/>
                  <a:gd name="T21" fmla="*/ 693 h 709"/>
                  <a:gd name="T22" fmla="*/ 176 w 736"/>
                  <a:gd name="T23" fmla="*/ 701 h 709"/>
                  <a:gd name="T24" fmla="*/ 360 w 736"/>
                  <a:gd name="T25" fmla="*/ 597 h 709"/>
                  <a:gd name="T26" fmla="*/ 552 w 736"/>
                  <a:gd name="T27" fmla="*/ 709 h 709"/>
                  <a:gd name="T28" fmla="*/ 568 w 736"/>
                  <a:gd name="T29" fmla="*/ 709 h 709"/>
                  <a:gd name="T30" fmla="*/ 584 w 736"/>
                  <a:gd name="T31" fmla="*/ 709 h 709"/>
                  <a:gd name="T32" fmla="*/ 600 w 736"/>
                  <a:gd name="T33" fmla="*/ 677 h 709"/>
                  <a:gd name="T34" fmla="*/ 568 w 736"/>
                  <a:gd name="T35" fmla="*/ 451 h 709"/>
                  <a:gd name="T36" fmla="*/ 720 w 736"/>
                  <a:gd name="T37" fmla="*/ 306 h 709"/>
                  <a:gd name="T38" fmla="*/ 728 w 736"/>
                  <a:gd name="T39" fmla="*/ 274 h 709"/>
                  <a:gd name="T40" fmla="*/ 704 w 736"/>
                  <a:gd name="T41" fmla="*/ 250 h 709"/>
                  <a:gd name="T42" fmla="*/ 512 w 736"/>
                  <a:gd name="T43" fmla="*/ 419 h 709"/>
                  <a:gd name="T44" fmla="*/ 504 w 736"/>
                  <a:gd name="T45" fmla="*/ 443 h 709"/>
                  <a:gd name="T46" fmla="*/ 528 w 736"/>
                  <a:gd name="T47" fmla="*/ 621 h 709"/>
                  <a:gd name="T48" fmla="*/ 384 w 736"/>
                  <a:gd name="T49" fmla="*/ 532 h 709"/>
                  <a:gd name="T50" fmla="*/ 360 w 736"/>
                  <a:gd name="T51" fmla="*/ 532 h 709"/>
                  <a:gd name="T52" fmla="*/ 352 w 736"/>
                  <a:gd name="T53" fmla="*/ 532 h 709"/>
                  <a:gd name="T54" fmla="*/ 208 w 736"/>
                  <a:gd name="T55" fmla="*/ 613 h 709"/>
                  <a:gd name="T56" fmla="*/ 232 w 736"/>
                  <a:gd name="T57" fmla="*/ 443 h 709"/>
                  <a:gd name="T58" fmla="*/ 224 w 736"/>
                  <a:gd name="T59" fmla="*/ 419 h 709"/>
                  <a:gd name="T60" fmla="*/ 104 w 736"/>
                  <a:gd name="T61" fmla="*/ 298 h 709"/>
                  <a:gd name="T62" fmla="*/ 264 w 736"/>
                  <a:gd name="T63" fmla="*/ 282 h 709"/>
                  <a:gd name="T64" fmla="*/ 288 w 736"/>
                  <a:gd name="T65" fmla="*/ 266 h 709"/>
                  <a:gd name="T66" fmla="*/ 360 w 736"/>
                  <a:gd name="T67" fmla="*/ 105 h 709"/>
                  <a:gd name="T68" fmla="*/ 440 w 736"/>
                  <a:gd name="T69" fmla="*/ 266 h 709"/>
                  <a:gd name="T70" fmla="*/ 464 w 736"/>
                  <a:gd name="T71" fmla="*/ 282 h 709"/>
                  <a:gd name="T72" fmla="*/ 632 w 736"/>
                  <a:gd name="T73" fmla="*/ 306 h 709"/>
                  <a:gd name="T74" fmla="*/ 512 w 736"/>
                  <a:gd name="T75" fmla="*/ 419 h 7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36" h="709">
                    <a:moveTo>
                      <a:pt x="704" y="250"/>
                    </a:moveTo>
                    <a:cubicBezTo>
                      <a:pt x="704" y="250"/>
                      <a:pt x="704" y="250"/>
                      <a:pt x="496" y="218"/>
                    </a:cubicBezTo>
                    <a:cubicBezTo>
                      <a:pt x="496" y="218"/>
                      <a:pt x="496" y="218"/>
                      <a:pt x="392" y="24"/>
                    </a:cubicBezTo>
                    <a:cubicBezTo>
                      <a:pt x="384" y="0"/>
                      <a:pt x="352" y="0"/>
                      <a:pt x="336" y="24"/>
                    </a:cubicBezTo>
                    <a:cubicBezTo>
                      <a:pt x="336" y="24"/>
                      <a:pt x="336" y="24"/>
                      <a:pt x="240" y="218"/>
                    </a:cubicBezTo>
                    <a:cubicBezTo>
                      <a:pt x="240" y="218"/>
                      <a:pt x="240" y="218"/>
                      <a:pt x="24" y="242"/>
                    </a:cubicBezTo>
                    <a:cubicBezTo>
                      <a:pt x="16" y="242"/>
                      <a:pt x="8" y="250"/>
                      <a:pt x="0" y="266"/>
                    </a:cubicBezTo>
                    <a:cubicBezTo>
                      <a:pt x="0" y="274"/>
                      <a:pt x="0" y="290"/>
                      <a:pt x="8" y="290"/>
                    </a:cubicBezTo>
                    <a:cubicBezTo>
                      <a:pt x="8" y="290"/>
                      <a:pt x="8" y="290"/>
                      <a:pt x="168" y="451"/>
                    </a:cubicBezTo>
                    <a:cubicBezTo>
                      <a:pt x="168" y="451"/>
                      <a:pt x="168" y="451"/>
                      <a:pt x="128" y="661"/>
                    </a:cubicBezTo>
                    <a:cubicBezTo>
                      <a:pt x="128" y="677"/>
                      <a:pt x="136" y="685"/>
                      <a:pt x="144" y="693"/>
                    </a:cubicBezTo>
                    <a:cubicBezTo>
                      <a:pt x="160" y="701"/>
                      <a:pt x="168" y="701"/>
                      <a:pt x="176" y="701"/>
                    </a:cubicBezTo>
                    <a:cubicBezTo>
                      <a:pt x="176" y="701"/>
                      <a:pt x="176" y="701"/>
                      <a:pt x="360" y="597"/>
                    </a:cubicBezTo>
                    <a:cubicBezTo>
                      <a:pt x="360" y="597"/>
                      <a:pt x="360" y="597"/>
                      <a:pt x="552" y="709"/>
                    </a:cubicBezTo>
                    <a:cubicBezTo>
                      <a:pt x="560" y="709"/>
                      <a:pt x="560" y="709"/>
                      <a:pt x="568" y="709"/>
                    </a:cubicBezTo>
                    <a:cubicBezTo>
                      <a:pt x="576" y="709"/>
                      <a:pt x="584" y="709"/>
                      <a:pt x="584" y="709"/>
                    </a:cubicBezTo>
                    <a:cubicBezTo>
                      <a:pt x="600" y="701"/>
                      <a:pt x="600" y="685"/>
                      <a:pt x="600" y="677"/>
                    </a:cubicBezTo>
                    <a:cubicBezTo>
                      <a:pt x="600" y="677"/>
                      <a:pt x="600" y="677"/>
                      <a:pt x="568" y="451"/>
                    </a:cubicBezTo>
                    <a:cubicBezTo>
                      <a:pt x="568" y="451"/>
                      <a:pt x="568" y="451"/>
                      <a:pt x="720" y="306"/>
                    </a:cubicBezTo>
                    <a:cubicBezTo>
                      <a:pt x="728" y="298"/>
                      <a:pt x="736" y="290"/>
                      <a:pt x="728" y="274"/>
                    </a:cubicBezTo>
                    <a:cubicBezTo>
                      <a:pt x="728" y="266"/>
                      <a:pt x="712" y="250"/>
                      <a:pt x="704" y="250"/>
                    </a:cubicBezTo>
                    <a:close/>
                    <a:moveTo>
                      <a:pt x="512" y="419"/>
                    </a:moveTo>
                    <a:cubicBezTo>
                      <a:pt x="504" y="419"/>
                      <a:pt x="504" y="435"/>
                      <a:pt x="504" y="443"/>
                    </a:cubicBezTo>
                    <a:cubicBezTo>
                      <a:pt x="504" y="443"/>
                      <a:pt x="504" y="443"/>
                      <a:pt x="528" y="621"/>
                    </a:cubicBezTo>
                    <a:cubicBezTo>
                      <a:pt x="528" y="621"/>
                      <a:pt x="528" y="621"/>
                      <a:pt x="384" y="532"/>
                    </a:cubicBezTo>
                    <a:cubicBezTo>
                      <a:pt x="376" y="532"/>
                      <a:pt x="376" y="532"/>
                      <a:pt x="360" y="532"/>
                    </a:cubicBezTo>
                    <a:cubicBezTo>
                      <a:pt x="352" y="532"/>
                      <a:pt x="352" y="532"/>
                      <a:pt x="352" y="532"/>
                    </a:cubicBezTo>
                    <a:cubicBezTo>
                      <a:pt x="352" y="532"/>
                      <a:pt x="352" y="532"/>
                      <a:pt x="208" y="613"/>
                    </a:cubicBezTo>
                    <a:cubicBezTo>
                      <a:pt x="208" y="613"/>
                      <a:pt x="208" y="613"/>
                      <a:pt x="232" y="443"/>
                    </a:cubicBezTo>
                    <a:cubicBezTo>
                      <a:pt x="232" y="435"/>
                      <a:pt x="224" y="419"/>
                      <a:pt x="224" y="419"/>
                    </a:cubicBezTo>
                    <a:cubicBezTo>
                      <a:pt x="224" y="419"/>
                      <a:pt x="224" y="419"/>
                      <a:pt x="104" y="298"/>
                    </a:cubicBezTo>
                    <a:cubicBezTo>
                      <a:pt x="104" y="298"/>
                      <a:pt x="104" y="298"/>
                      <a:pt x="264" y="282"/>
                    </a:cubicBezTo>
                    <a:cubicBezTo>
                      <a:pt x="272" y="282"/>
                      <a:pt x="280" y="274"/>
                      <a:pt x="288" y="266"/>
                    </a:cubicBezTo>
                    <a:cubicBezTo>
                      <a:pt x="288" y="266"/>
                      <a:pt x="288" y="266"/>
                      <a:pt x="360" y="105"/>
                    </a:cubicBezTo>
                    <a:cubicBezTo>
                      <a:pt x="360" y="105"/>
                      <a:pt x="360" y="105"/>
                      <a:pt x="440" y="266"/>
                    </a:cubicBezTo>
                    <a:cubicBezTo>
                      <a:pt x="448" y="274"/>
                      <a:pt x="456" y="282"/>
                      <a:pt x="464" y="282"/>
                    </a:cubicBezTo>
                    <a:cubicBezTo>
                      <a:pt x="464" y="282"/>
                      <a:pt x="464" y="282"/>
                      <a:pt x="632" y="306"/>
                    </a:cubicBezTo>
                    <a:cubicBezTo>
                      <a:pt x="632" y="306"/>
                      <a:pt x="632" y="306"/>
                      <a:pt x="512" y="419"/>
                    </a:cubicBezTo>
                    <a:close/>
                  </a:path>
                </a:pathLst>
              </a:custGeom>
              <a:solidFill>
                <a:srgbClr val="FFFFFF">
                  <a:lumMod val="100000"/>
                </a:srgbClr>
              </a:solidFill>
              <a:ln>
                <a:solidFill>
                  <a:srgbClr val="0A2458"/>
                </a:solid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sp>
        <p:nvSpPr>
          <p:cNvPr id="47" name="Title 2">
            <a:extLst>
              <a:ext uri="{FF2B5EF4-FFF2-40B4-BE49-F238E27FC236}">
                <a16:creationId xmlns:a16="http://schemas.microsoft.com/office/drawing/2014/main" id="{3DE40EAE-33E0-470C-ABF9-1A6FC13031AA}"/>
              </a:ext>
            </a:extLst>
          </p:cNvPr>
          <p:cNvSpPr txBox="1">
            <a:spLocks/>
          </p:cNvSpPr>
          <p:nvPr/>
        </p:nvSpPr>
        <p:spPr>
          <a:xfrm>
            <a:off x="838200" y="390012"/>
            <a:ext cx="8229600" cy="387798"/>
          </a:xfrm>
          <a:prstGeom prst="rect">
            <a:avLst/>
          </a:prstGeom>
        </p:spPr>
        <p:txBody>
          <a:bodyPr vert="horz" wrap="square" lIns="0" tIns="0" rIns="0" bIns="0" rtlCol="0" anchor="t">
            <a:normAutofit/>
          </a:bodyPr>
          <a:lstStyle>
            <a:lvl1pPr algn="l" defTabSz="914400" rtl="0" eaLnBrk="1" latinLnBrk="0" hangingPunct="1">
              <a:lnSpc>
                <a:spcPct val="90000"/>
              </a:lnSpc>
              <a:spcBef>
                <a:spcPct val="0"/>
              </a:spcBef>
              <a:buNone/>
              <a:defRPr sz="2800" b="0" i="0" kern="1200" cap="all" spc="0" baseline="0">
                <a:solidFill>
                  <a:schemeClr val="accent2"/>
                </a:solidFill>
                <a:latin typeface="Georgia" panose="02040502050405020303" pitchFamily="18" charset="0"/>
                <a:ea typeface="Georgia" panose="02040502050405020303" pitchFamily="18" charset="0"/>
                <a:cs typeface="Arial" panose="020B0604020202020204" pitchFamily="34" charset="0"/>
              </a:defRPr>
            </a:lvl1pPr>
          </a:lstStyle>
          <a:p>
            <a:r>
              <a:rPr lang="en-US" cap="none"/>
              <a:t>Covered Populations</a:t>
            </a:r>
          </a:p>
        </p:txBody>
      </p:sp>
      <p:sp>
        <p:nvSpPr>
          <p:cNvPr id="48" name="Content Placeholder 1">
            <a:extLst>
              <a:ext uri="{FF2B5EF4-FFF2-40B4-BE49-F238E27FC236}">
                <a16:creationId xmlns:a16="http://schemas.microsoft.com/office/drawing/2014/main" id="{18EDD1D5-7C00-4CE8-9588-64EB81C945BE}"/>
              </a:ext>
            </a:extLst>
          </p:cNvPr>
          <p:cNvSpPr txBox="1">
            <a:spLocks/>
          </p:cNvSpPr>
          <p:nvPr/>
        </p:nvSpPr>
        <p:spPr>
          <a:xfrm>
            <a:off x="836676" y="1069848"/>
            <a:ext cx="10649308" cy="278346"/>
          </a:xfrm>
          <a:prstGeom prst="rect">
            <a:avLst/>
          </a:prstGeom>
        </p:spPr>
        <p:txBody>
          <a:bodyPr wrap="square" lIns="91440" tIns="0" rIns="0" bIns="0" anchor="t">
            <a:spAutoFit/>
          </a:bodyPr>
          <a:lstStyle>
            <a:lvl1pPr marL="228600" indent="-228600" algn="l" defTabSz="914400" rtl="0" eaLnBrk="1" latinLnBrk="0" hangingPunct="1">
              <a:lnSpc>
                <a:spcPct val="125000"/>
              </a:lnSpc>
              <a:spcBef>
                <a:spcPts val="10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1pPr>
            <a:lvl2pPr marL="6858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2pPr>
            <a:lvl3pPr marL="11430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3pPr>
            <a:lvl4pPr marL="16002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4pPr>
            <a:lvl5pPr marL="2057400" indent="-228600" algn="l" defTabSz="914400" rtl="0" eaLnBrk="1" latinLnBrk="0" hangingPunct="1">
              <a:lnSpc>
                <a:spcPct val="125000"/>
              </a:lnSpc>
              <a:spcBef>
                <a:spcPts val="500"/>
              </a:spcBef>
              <a:buFont typeface="Arial" panose="020B0604020202020204" pitchFamily="34" charset="0"/>
              <a:buChar char="•"/>
              <a:defRPr sz="1600" kern="1200" spc="0">
                <a:solidFill>
                  <a:schemeClr val="tx1"/>
                </a:solidFill>
                <a:latin typeface="Georgia" panose="02040502050405020303" pitchFamily="18" charset="0"/>
                <a:ea typeface="Georgia" panose="02040502050405020303" pitchFamily="18" charset="0"/>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125000"/>
              </a:lnSpc>
              <a:spcBef>
                <a:spcPts val="1000"/>
              </a:spcBef>
              <a:spcAft>
                <a:spcPts val="0"/>
              </a:spcAft>
              <a:buClrTx/>
              <a:buSzTx/>
              <a:buFont typeface="Arial" panose="020B0604020202020204" pitchFamily="34" charset="0"/>
              <a:buNone/>
              <a:tabLst/>
              <a:defRPr/>
            </a:pPr>
            <a:r>
              <a:rPr kumimoji="0" lang="en-US" sz="1600" b="0" i="0" u="none" strike="noStrike" kern="1200" cap="none" spc="0" normalizeH="0" baseline="0" noProof="0">
                <a:ln>
                  <a:noFill/>
                </a:ln>
                <a:solidFill>
                  <a:srgbClr val="0A2458"/>
                </a:solidFill>
                <a:effectLst/>
                <a:uLnTx/>
                <a:uFillTx/>
                <a:latin typeface="Georgia"/>
                <a:ea typeface="Arial" panose="020B0604020202020204" pitchFamily="34" charset="0"/>
                <a:cs typeface="Arial"/>
              </a:rPr>
              <a:t>The Digital Equity Act focuses on addressing the needs of "covered populations" as defined by the statute.</a:t>
            </a:r>
          </a:p>
        </p:txBody>
      </p:sp>
    </p:spTree>
    <p:extLst>
      <p:ext uri="{BB962C8B-B14F-4D97-AF65-F5344CB8AC3E}">
        <p14:creationId xmlns:p14="http://schemas.microsoft.com/office/powerpoint/2010/main" val="230992087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10.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2.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4.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6.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8.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30.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2.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4.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8.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0.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2.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4.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4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5.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3.xml><?xml version="1.0" encoding="utf-8"?>
<p:tagLst xmlns:a="http://schemas.openxmlformats.org/drawingml/2006/main" xmlns:r="http://schemas.openxmlformats.org/officeDocument/2006/relationships" xmlns:p="http://schemas.openxmlformats.org/presentationml/2006/main">
  <p:tag name="EE4P_AGENDAWIZARD" val="element"/>
  <p:tag name="EE4P_AGENDAWIZARD_CONTENT" val="/DATE"/>
  <p:tag name="EE4P_AGENDAWIZARD_PROPERTIES" val="197.597/369.3848/123.634/115.6044"/>
</p:tagLst>
</file>

<file path=ppt/tags/tag154.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6.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8.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4.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6.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67.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68.xml><?xml version="1.0" encoding="utf-8"?>
<p:tagLst xmlns:a="http://schemas.openxmlformats.org/drawingml/2006/main" xmlns:r="http://schemas.openxmlformats.org/officeDocument/2006/relationships" xmlns:p="http://schemas.openxmlformats.org/presentationml/2006/main">
  <p:tag name="EE4P_FORMATWIZARD_TAG" val="White"/>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70.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171.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172.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173.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174.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175.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176.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177.xml><?xml version="1.0" encoding="utf-8"?>
<p:tagLst xmlns:a="http://schemas.openxmlformats.org/drawingml/2006/main" xmlns:r="http://schemas.openxmlformats.org/officeDocument/2006/relationships" xmlns:p="http://schemas.openxmlformats.org/presentationml/2006/main">
  <p:tag name="EE4P_GRADIENT_CIRCLE" val="1"/>
</p:tagLst>
</file>

<file path=ppt/tags/tag18.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1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2.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40.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X5AiJlc1SjikgjnNs387ng"/>
</p:tagLst>
</file>

<file path=ppt/tags/tag70.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80.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U7_qOYQPlxf0MmYyS4PKcw"/>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k0gDn1l7TlyrFhv1Bb7CDw"/>
</p:tagLst>
</file>

<file path=ppt/tags/tag84.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90.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EE4P_MASTERWIZARD" val="Draft"/>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IFA Tempate June 2022 rev1">
  <a:themeElements>
    <a:clrScheme name="Internet For All 1">
      <a:dk1>
        <a:srgbClr val="0A2458"/>
      </a:dk1>
      <a:lt1>
        <a:srgbClr val="FFFFFF"/>
      </a:lt1>
      <a:dk2>
        <a:srgbClr val="164483"/>
      </a:dk2>
      <a:lt2>
        <a:srgbClr val="F2F3F8"/>
      </a:lt2>
      <a:accent1>
        <a:srgbClr val="FF0030"/>
      </a:accent1>
      <a:accent2>
        <a:srgbClr val="0A2458"/>
      </a:accent2>
      <a:accent3>
        <a:srgbClr val="0064BC"/>
      </a:accent3>
      <a:accent4>
        <a:srgbClr val="AA604F"/>
      </a:accent4>
      <a:accent5>
        <a:srgbClr val="EDBE87"/>
      </a:accent5>
      <a:accent6>
        <a:srgbClr val="FFF9F2"/>
      </a:accent6>
      <a:hlink>
        <a:srgbClr val="0064BC"/>
      </a:hlink>
      <a:folHlink>
        <a:srgbClr val="1644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A Broadband USA Theme" id="{1B6B9374-A537-492C-B5AB-2D73F788FBD6}" vid="{BDECA875-8DB3-48C6-8332-3F2EAC617FC3}"/>
    </a:ext>
  </a:extLst>
</a:theme>
</file>

<file path=ppt/theme/theme2.xml><?xml version="1.0" encoding="utf-8"?>
<a:theme xmlns:a="http://schemas.openxmlformats.org/drawingml/2006/main" name="Formal External Templates Grid 16:9 - 16637">
  <a:themeElements>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64484"/>
        </a:solidFill>
        <a:ln w="9525" cap="rnd" cmpd="sng" algn="ctr">
          <a:solidFill>
            <a:srgbClr val="164484"/>
          </a:solidFill>
          <a:prstDash val="solid"/>
          <a:round/>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sz="1200" dirty="0" smtClean="0">
            <a:solidFill>
              <a:srgbClr val="FFFFFF"/>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9525" cap="rnd">
          <a:solidFill>
            <a:srgbClr val="9A9A9A"/>
          </a:solidFill>
          <a:prstDash val="solid"/>
          <a:round/>
        </a:ln>
      </a:spPr>
      <a:bodyPr/>
      <a:lstStyle/>
      <a:style>
        <a:lnRef idx="1">
          <a:schemeClr val="accent1"/>
        </a:lnRef>
        <a:fillRef idx="0">
          <a:schemeClr val="accent1"/>
        </a:fillRef>
        <a:effectRef idx="0">
          <a:schemeClr val="accent1"/>
        </a:effectRef>
        <a:fontRef idx="minor">
          <a:schemeClr val="tx1"/>
        </a:fontRef>
      </a:style>
    </a:lnDef>
    <a:txDef>
      <a:spPr>
        <a:noFill/>
        <a:ln w="9525" cap="rnd">
          <a:noFill/>
          <a:prstDash val="solid"/>
          <a:round/>
        </a:ln>
        <a:extLst>
          <a:ext uri="{909E8E84-426E-40DD-AFC4-6F175D3DCCD1}">
            <a14:hiddenFill xmlns:a14="http://schemas.microsoft.com/office/drawing/2010/main">
              <a:solidFill>
                <a:srgbClr val="29BA74"/>
              </a:solidFill>
            </a14:hiddenFill>
          </a:ext>
        </a:extLst>
      </a:spPr>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defPPr algn="ctr">
          <a:defRPr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txDef>
  </a:objectDefaults>
  <a:extraClrSchemeLst/>
  <a:custClrLst>
    <a:custClr name="Custom Color">
      <a:srgbClr val="37373A"/>
    </a:custClr>
    <a:custClr name="Custom Color">
      <a:srgbClr val="2E3558"/>
    </a:custClr>
    <a:custClr name="Custom Color">
      <a:srgbClr val="30C1D7"/>
    </a:custClr>
    <a:custClr name="Custom Color">
      <a:srgbClr val="670F31"/>
    </a:custClr>
    <a:custClr name="Custom Color">
      <a:srgbClr val="E71C57"/>
    </a:custClr>
  </a:custClrLst>
  <a:extLst>
    <a:ext uri="{05A4C25C-085E-4340-85A3-A5531E510DB2}">
      <thm15:themeFamily xmlns:thm15="http://schemas.microsoft.com/office/thememl/2012/main" name="Blank_16x9.potx" id="{F1417891-ADEE-4A5A-84BF-A61365689D8D}" vid="{7D249777-7FCF-437A-B862-D77B0EF45DB4}"/>
    </a:ext>
  </a:extLst>
</a:theme>
</file>

<file path=ppt/theme/theme3.xml><?xml version="1.0" encoding="utf-8"?>
<a:theme xmlns:a="http://schemas.openxmlformats.org/drawingml/2006/main" name="3_IFA Tempate June 2022 rev1">
  <a:themeElements>
    <a:clrScheme name="Internet For All 1">
      <a:dk1>
        <a:srgbClr val="0A2458"/>
      </a:dk1>
      <a:lt1>
        <a:srgbClr val="FFFFFF"/>
      </a:lt1>
      <a:dk2>
        <a:srgbClr val="164483"/>
      </a:dk2>
      <a:lt2>
        <a:srgbClr val="F2F3F8"/>
      </a:lt2>
      <a:accent1>
        <a:srgbClr val="FF0030"/>
      </a:accent1>
      <a:accent2>
        <a:srgbClr val="0A2458"/>
      </a:accent2>
      <a:accent3>
        <a:srgbClr val="0064BC"/>
      </a:accent3>
      <a:accent4>
        <a:srgbClr val="AA604F"/>
      </a:accent4>
      <a:accent5>
        <a:srgbClr val="EDBE87"/>
      </a:accent5>
      <a:accent6>
        <a:srgbClr val="FFF9F2"/>
      </a:accent6>
      <a:hlink>
        <a:srgbClr val="0064BC"/>
      </a:hlink>
      <a:folHlink>
        <a:srgbClr val="1644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TIA Broadband USA Theme" id="{1B6B9374-A537-492C-B5AB-2D73F788FBD6}" vid="{BDECA875-8DB3-48C6-8332-3F2EAC617FC3}"/>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themeOverride>
</file>

<file path=ppt/theme/themeOverride2.xml><?xml version="1.0" encoding="utf-8"?>
<a:themeOverride xmlns:a="http://schemas.openxmlformats.org/drawingml/2006/main">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themeOverride>
</file>

<file path=ppt/theme/themeOverride3.xml><?xml version="1.0" encoding="utf-8"?>
<a:themeOverride xmlns:a="http://schemas.openxmlformats.org/drawingml/2006/main">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themeOverride>
</file>

<file path=ppt/theme/themeOverride4.xml><?xml version="1.0" encoding="utf-8"?>
<a:themeOverride xmlns:a="http://schemas.openxmlformats.org/drawingml/2006/main">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themeOverride>
</file>

<file path=ppt/theme/themeOverride5.xml><?xml version="1.0" encoding="utf-8"?>
<a:themeOverride xmlns:a="http://schemas.openxmlformats.org/drawingml/2006/main">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themeOverride>
</file>

<file path=ppt/theme/themeOverride6.xml><?xml version="1.0" encoding="utf-8"?>
<a:themeOverride xmlns:a="http://schemas.openxmlformats.org/drawingml/2006/main">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themeOverride>
</file>

<file path=ppt/theme/themeOverride7.xml><?xml version="1.0" encoding="utf-8"?>
<a:themeOverride xmlns:a="http://schemas.openxmlformats.org/drawingml/2006/main">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themeOverride>
</file>

<file path=ppt/theme/themeOverride8.xml><?xml version="1.0" encoding="utf-8"?>
<a:themeOverride xmlns:a="http://schemas.openxmlformats.org/drawingml/2006/main">
  <a:clrScheme name="Format 1">
    <a:dk1>
      <a:srgbClr val="000000"/>
    </a:dk1>
    <a:lt1>
      <a:sysClr val="window" lastClr="FFFFFF"/>
    </a:lt1>
    <a:dk2>
      <a:srgbClr val="0A3161"/>
    </a:dk2>
    <a:lt2>
      <a:srgbClr val="F2F2F2"/>
    </a:lt2>
    <a:accent1>
      <a:srgbClr val="0F243E"/>
    </a:accent1>
    <a:accent2>
      <a:srgbClr val="245795"/>
    </a:accent2>
    <a:accent3>
      <a:srgbClr val="DEB05C"/>
    </a:accent3>
    <a:accent4>
      <a:srgbClr val="559AED"/>
    </a:accent4>
    <a:accent5>
      <a:srgbClr val="6E6F73"/>
    </a:accent5>
    <a:accent6>
      <a:srgbClr val="948A54"/>
    </a:accent6>
    <a:hlink>
      <a:srgbClr val="559AED"/>
    </a:hlink>
    <a:folHlink>
      <a:srgbClr val="005CB9"/>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b22e1b4f-c6f8-409f-b084-72aab2c05563" xsi:nil="true"/>
    <lcf76f155ced4ddcb4097134ff3c332f xmlns="2f545177-1c72-456f-bb94-4cc434610f42">
      <Terms xmlns="http://schemas.microsoft.com/office/infopath/2007/PartnerControls"/>
    </lcf76f155ced4ddcb4097134ff3c332f>
    <SharedWithUsers xmlns="b22e1b4f-c6f8-409f-b084-72aab2c05563">
      <UserInfo>
        <DisplayName>Morin, Maci</DisplayName>
        <AccountId>15</AccountId>
        <AccountType/>
      </UserInfo>
      <UserInfo>
        <DisplayName>Ivey, Crystal</DisplayName>
        <AccountId>75</AccountId>
        <AccountType/>
      </UserInfo>
      <UserInfo>
        <DisplayName>Vorhaben, Ellie</DisplayName>
        <AccountId>574</AccountId>
        <AccountType/>
      </UserInfo>
      <UserInfo>
        <DisplayName>Amanda Martin</DisplayName>
        <AccountId>69</AccountId>
        <AccountType/>
      </UserInfo>
      <UserInfo>
        <DisplayName>Vorhaben, Ellie - Contractor</DisplayName>
        <AccountId>485</AccountId>
        <AccountType/>
      </UserInfo>
      <UserInfo>
        <DisplayName>William Coleman.ctr</DisplayName>
        <AccountId>67</AccountId>
        <AccountType/>
      </UserInfo>
      <UserInfo>
        <DisplayName>Kinkoph, Douglas</DisplayName>
        <AccountId>86</AccountId>
        <AccountType/>
      </UserInfo>
      <UserInfo>
        <DisplayName>Davies, Scot</DisplayName>
        <AccountId>17</AccountId>
        <AccountType/>
      </UserInfo>
      <UserInfo>
        <DisplayName>Bates, Katherine</DisplayName>
        <AccountId>18</AccountId>
        <AccountType/>
      </UserInfo>
      <UserInfo>
        <DisplayName>Spellman, Susannah</DisplayName>
        <AccountId>126</AccountId>
        <AccountType/>
      </UserInfo>
      <UserInfo>
        <DisplayName>Pulidindi, Julia</DisplayName>
        <AccountId>9</AccountId>
        <AccountType/>
      </UserInfo>
      <UserInfo>
        <DisplayName>Coyle, Caitlin - Contractor</DisplayName>
        <AccountId>146</AccountId>
        <AccountType/>
      </UserInfo>
    </SharedWithUsers>
    <MediaLengthInSeconds xmlns="2f545177-1c72-456f-bb94-4cc434610f4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E1791885D1294EAE8B1CEE68B93430" ma:contentTypeVersion="13" ma:contentTypeDescription="Create a new document." ma:contentTypeScope="" ma:versionID="f34627e82d0fd24d12cb7b6dc973d7cc">
  <xsd:schema xmlns:xsd="http://www.w3.org/2001/XMLSchema" xmlns:xs="http://www.w3.org/2001/XMLSchema" xmlns:p="http://schemas.microsoft.com/office/2006/metadata/properties" xmlns:ns2="2f545177-1c72-456f-bb94-4cc434610f42" xmlns:ns3="b22e1b4f-c6f8-409f-b084-72aab2c05563" targetNamespace="http://schemas.microsoft.com/office/2006/metadata/properties" ma:root="true" ma:fieldsID="13fd78873b9fa93a3025d1d7b190a091" ns2:_="" ns3:_="">
    <xsd:import namespace="2f545177-1c72-456f-bb94-4cc434610f42"/>
    <xsd:import namespace="b22e1b4f-c6f8-409f-b084-72aab2c05563"/>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545177-1c72-456f-bb94-4cc434610f4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3172c634-55c1-468d-ac52-a610fc28aae6"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22e1b4f-c6f8-409f-b084-72aab2c05563"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0515c896-5926-45ec-a3be-9dcd21e643e6}" ma:internalName="TaxCatchAll" ma:showField="CatchAllData" ma:web="b22e1b4f-c6f8-409f-b084-72aab2c05563">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5079E1A-C62A-43A4-9FF0-9D4E3E477D2F}">
  <ds:schemaRefs>
    <ds:schemaRef ds:uri="http://www.w3.org/XML/1998/namespace"/>
    <ds:schemaRef ds:uri="http://schemas.microsoft.com/office/2006/documentManagement/types"/>
    <ds:schemaRef ds:uri="http://schemas.microsoft.com/office/infopath/2007/PartnerControls"/>
    <ds:schemaRef ds:uri="http://schemas.microsoft.com/office/2006/metadata/properties"/>
    <ds:schemaRef ds:uri="http://purl.org/dc/elements/1.1/"/>
    <ds:schemaRef ds:uri="http://purl.org/dc/dcmitype/"/>
    <ds:schemaRef ds:uri="5e47aaaf-aaef-4169-a24b-2455b27f387a"/>
    <ds:schemaRef ds:uri="http://schemas.openxmlformats.org/package/2006/metadata/core-properties"/>
    <ds:schemaRef ds:uri="12e333d2-339d-4440-b725-0cc9142265bf"/>
    <ds:schemaRef ds:uri="http://purl.org/dc/terms/"/>
    <ds:schemaRef ds:uri="b22e1b4f-c6f8-409f-b084-72aab2c05563"/>
    <ds:schemaRef ds:uri="2f545177-1c72-456f-bb94-4cc434610f42"/>
  </ds:schemaRefs>
</ds:datastoreItem>
</file>

<file path=customXml/itemProps2.xml><?xml version="1.0" encoding="utf-8"?>
<ds:datastoreItem xmlns:ds="http://schemas.openxmlformats.org/officeDocument/2006/customXml" ds:itemID="{84F909ED-3FCA-49B6-BC34-F99D07184794}">
  <ds:schemaRefs>
    <ds:schemaRef ds:uri="http://schemas.microsoft.com/sharepoint/v3/contenttype/forms"/>
  </ds:schemaRefs>
</ds:datastoreItem>
</file>

<file path=customXml/itemProps3.xml><?xml version="1.0" encoding="utf-8"?>
<ds:datastoreItem xmlns:ds="http://schemas.openxmlformats.org/officeDocument/2006/customXml" ds:itemID="{5F8E5EDE-DAC5-44F3-B226-C1A5FF73A6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545177-1c72-456f-bb94-4cc434610f42"/>
    <ds:schemaRef ds:uri="b22e1b4f-c6f8-409f-b084-72aab2c055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TotalTime>
  <Words>3191</Words>
  <Application>Microsoft Office PowerPoint</Application>
  <PresentationFormat>Widescreen</PresentationFormat>
  <Paragraphs>382</Paragraphs>
  <Slides>23</Slides>
  <Notes>22</Notes>
  <HiddenSlides>0</HiddenSlides>
  <MMClips>0</MMClips>
  <ScaleCrop>false</ScaleCrop>
  <HeadingPairs>
    <vt:vector size="8" baseType="variant">
      <vt:variant>
        <vt:lpstr>Fonts Used</vt:lpstr>
      </vt:variant>
      <vt:variant>
        <vt:i4>5</vt:i4>
      </vt:variant>
      <vt:variant>
        <vt:lpstr>Theme</vt:lpstr>
      </vt:variant>
      <vt:variant>
        <vt:i4>3</vt:i4>
      </vt:variant>
      <vt:variant>
        <vt:lpstr>Embedded OLE Servers</vt:lpstr>
      </vt:variant>
      <vt:variant>
        <vt:i4>1</vt:i4>
      </vt:variant>
      <vt:variant>
        <vt:lpstr>Slide Titles</vt:lpstr>
      </vt:variant>
      <vt:variant>
        <vt:i4>23</vt:i4>
      </vt:variant>
    </vt:vector>
  </HeadingPairs>
  <TitlesOfParts>
    <vt:vector size="32" baseType="lpstr">
      <vt:lpstr>Arial</vt:lpstr>
      <vt:lpstr>Calibri</vt:lpstr>
      <vt:lpstr>Georgia</vt:lpstr>
      <vt:lpstr>Trebuchet MS</vt:lpstr>
      <vt:lpstr>Wingdings 2</vt:lpstr>
      <vt:lpstr>IFA Tempate June 2022 rev1</vt:lpstr>
      <vt:lpstr>Formal External Templates Grid 16:9 - 16637</vt:lpstr>
      <vt:lpstr>3_IFA Tempate June 2022 rev1</vt:lpstr>
      <vt:lpstr>think-cell Slide</vt:lpstr>
      <vt:lpstr>Introduction to Broadband Equity, Access and Deployment (BEAD) and Digital Equity (DE)</vt:lpstr>
      <vt:lpstr>PowerPoint Presentation</vt:lpstr>
      <vt:lpstr>Introduction to the Bipartisan Infrastructure Law</vt:lpstr>
      <vt:lpstr>BIL NTIA Broadband Programs</vt:lpstr>
      <vt:lpstr>What is Local Coordination?</vt:lpstr>
      <vt:lpstr>Introduction to Digital Equity</vt:lpstr>
      <vt:lpstr>PowerPoint Presentation</vt:lpstr>
      <vt:lpstr>Digital Equity Grant Programs</vt:lpstr>
      <vt:lpstr>PowerPoint Presentation</vt:lpstr>
      <vt:lpstr>PowerPoint Presentation</vt:lpstr>
      <vt:lpstr>Introduction to BEAD</vt:lpstr>
      <vt:lpstr>PowerPoint Presentation</vt:lpstr>
      <vt:lpstr>BEAD Funding Allocation</vt:lpstr>
      <vt:lpstr>Ensuring Complete Coverage</vt:lpstr>
      <vt:lpstr>PowerPoint Presentation</vt:lpstr>
      <vt:lpstr>Introduction to BEAD Challenge Process</vt:lpstr>
      <vt:lpstr>What is the BEAD Challenge Process and Why is it Important?</vt:lpstr>
      <vt:lpstr>The Role of Eligible Challengers</vt:lpstr>
      <vt:lpstr>What Happens After the Challenge Process?</vt:lpstr>
      <vt:lpstr>Timeline of the Initial Proposal for BEAD </vt:lpstr>
      <vt:lpstr>Local Government Involvement in the BEAD Challenge Process</vt:lpstr>
      <vt:lpstr>Additional Resources Cont.</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Bipartisan Infrastructure Law 101</dc:title>
  <dc:creator>Biondo, Caroline</dc:creator>
  <cp:lastModifiedBy>Ivey, Crystal</cp:lastModifiedBy>
  <cp:revision>13</cp:revision>
  <dcterms:created xsi:type="dcterms:W3CDTF">2023-04-24T16:53:24Z</dcterms:created>
  <dcterms:modified xsi:type="dcterms:W3CDTF">2023-05-19T19:46:58Z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ea60d57e-af5b-4752-ac57-3e4f28ca11dc_Enabled">
    <vt:lpwstr>true</vt:lpwstr>
  </property>
  <property fmtid="{D5CDD505-2E9C-101B-9397-08002B2CF9AE}" pid="3" name="MSIP_Label_ea60d57e-af5b-4752-ac57-3e4f28ca11dc_SetDate">
    <vt:lpwstr>2023-04-24T16:53:24Z</vt:lpwstr>
  </property>
  <property fmtid="{D5CDD505-2E9C-101B-9397-08002B2CF9AE}" pid="4" name="MSIP_Label_ea60d57e-af5b-4752-ac57-3e4f28ca11dc_Method">
    <vt:lpwstr>Standard</vt:lpwstr>
  </property>
  <property fmtid="{D5CDD505-2E9C-101B-9397-08002B2CF9AE}" pid="5" name="MSIP_Label_ea60d57e-af5b-4752-ac57-3e4f28ca11dc_Name">
    <vt:lpwstr>ea60d57e-af5b-4752-ac57-3e4f28ca11dc</vt:lpwstr>
  </property>
  <property fmtid="{D5CDD505-2E9C-101B-9397-08002B2CF9AE}" pid="6" name="MSIP_Label_ea60d57e-af5b-4752-ac57-3e4f28ca11dc_SiteId">
    <vt:lpwstr>36da45f1-dd2c-4d1f-af13-5abe46b99921</vt:lpwstr>
  </property>
  <property fmtid="{D5CDD505-2E9C-101B-9397-08002B2CF9AE}" pid="7" name="MSIP_Label_ea60d57e-af5b-4752-ac57-3e4f28ca11dc_ActionId">
    <vt:lpwstr>87f6d34e-7a28-4b56-8151-b96c9b711be5</vt:lpwstr>
  </property>
  <property fmtid="{D5CDD505-2E9C-101B-9397-08002B2CF9AE}" pid="8" name="MSIP_Label_ea60d57e-af5b-4752-ac57-3e4f28ca11dc_ContentBits">
    <vt:lpwstr>0</vt:lpwstr>
  </property>
  <property fmtid="{D5CDD505-2E9C-101B-9397-08002B2CF9AE}" pid="9" name="ContentTypeId">
    <vt:lpwstr>0x01010050E1791885D1294EAE8B1CEE68B93430</vt:lpwstr>
  </property>
  <property fmtid="{D5CDD505-2E9C-101B-9397-08002B2CF9AE}" pid="10" name="MediaServiceImageTags">
    <vt:lpwstr/>
  </property>
  <property fmtid="{D5CDD505-2E9C-101B-9397-08002B2CF9AE}" pid="11" name="Order">
    <vt:r8>229900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